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28"/>
  </p:notesMasterIdLst>
  <p:sldIdLst>
    <p:sldId id="256" r:id="rId2"/>
    <p:sldId id="262" r:id="rId3"/>
    <p:sldId id="259" r:id="rId4"/>
    <p:sldId id="258" r:id="rId5"/>
    <p:sldId id="257" r:id="rId6"/>
    <p:sldId id="260" r:id="rId7"/>
    <p:sldId id="263" r:id="rId8"/>
    <p:sldId id="261" r:id="rId9"/>
    <p:sldId id="264" r:id="rId10"/>
    <p:sldId id="265" r:id="rId11"/>
    <p:sldId id="268" r:id="rId12"/>
    <p:sldId id="267" r:id="rId13"/>
    <p:sldId id="270" r:id="rId14"/>
    <p:sldId id="269" r:id="rId15"/>
    <p:sldId id="271" r:id="rId16"/>
    <p:sldId id="272" r:id="rId17"/>
    <p:sldId id="273" r:id="rId18"/>
    <p:sldId id="274" r:id="rId19"/>
    <p:sldId id="275" r:id="rId20"/>
    <p:sldId id="276" r:id="rId21"/>
    <p:sldId id="278" r:id="rId22"/>
    <p:sldId id="277" r:id="rId23"/>
    <p:sldId id="280" r:id="rId24"/>
    <p:sldId id="281" r:id="rId25"/>
    <p:sldId id="282"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2"/>
    <p:restoredTop sz="86158" autoAdjust="0"/>
  </p:normalViewPr>
  <p:slideViewPr>
    <p:cSldViewPr snapToGrid="0" snapToObjects="1">
      <p:cViewPr>
        <p:scale>
          <a:sx n="50" d="100"/>
          <a:sy n="50" d="100"/>
        </p:scale>
        <p:origin x="133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BAC7FB-52AF-4FC9-A63F-7E346397BC9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5405058-A323-4F12-9584-AD357B8718FC}">
      <dgm:prSet/>
      <dgm:spPr/>
      <dgm:t>
        <a:bodyPr/>
        <a:lstStyle/>
        <a:p>
          <a:r>
            <a:rPr lang="en-US"/>
            <a:t>Big dataset size (need better equipment)</a:t>
          </a:r>
        </a:p>
      </dgm:t>
    </dgm:pt>
    <dgm:pt modelId="{8974AD3A-A4BC-4D07-82D5-06C81981860A}" type="parTrans" cxnId="{22D409FD-630D-4AD9-92A8-965B05626491}">
      <dgm:prSet/>
      <dgm:spPr/>
      <dgm:t>
        <a:bodyPr/>
        <a:lstStyle/>
        <a:p>
          <a:endParaRPr lang="en-US"/>
        </a:p>
      </dgm:t>
    </dgm:pt>
    <dgm:pt modelId="{0A5566ED-FE09-4EBB-825E-D39EA3C7D5AD}" type="sibTrans" cxnId="{22D409FD-630D-4AD9-92A8-965B05626491}">
      <dgm:prSet/>
      <dgm:spPr/>
      <dgm:t>
        <a:bodyPr/>
        <a:lstStyle/>
        <a:p>
          <a:endParaRPr lang="en-US"/>
        </a:p>
      </dgm:t>
    </dgm:pt>
    <dgm:pt modelId="{8DD5D47A-862F-489C-8586-126C69B3117D}">
      <dgm:prSet/>
      <dgm:spPr/>
      <dgm:t>
        <a:bodyPr/>
        <a:lstStyle/>
        <a:p>
          <a:r>
            <a:rPr lang="en-US"/>
            <a:t>Not able to have enough time to make better logistic regressions and maps</a:t>
          </a:r>
        </a:p>
      </dgm:t>
    </dgm:pt>
    <dgm:pt modelId="{B160D7FB-8845-4BF5-8865-2D20040808AB}" type="parTrans" cxnId="{CE2198A7-4240-409D-86B5-FF4BB5BB257E}">
      <dgm:prSet/>
      <dgm:spPr/>
      <dgm:t>
        <a:bodyPr/>
        <a:lstStyle/>
        <a:p>
          <a:endParaRPr lang="en-US"/>
        </a:p>
      </dgm:t>
    </dgm:pt>
    <dgm:pt modelId="{A69788BE-B121-4319-AD10-7E7856283970}" type="sibTrans" cxnId="{CE2198A7-4240-409D-86B5-FF4BB5BB257E}">
      <dgm:prSet/>
      <dgm:spPr/>
      <dgm:t>
        <a:bodyPr/>
        <a:lstStyle/>
        <a:p>
          <a:endParaRPr lang="en-US"/>
        </a:p>
      </dgm:t>
    </dgm:pt>
    <dgm:pt modelId="{5442E6E1-7381-46F6-ADF3-B473C55D6E62}" type="pres">
      <dgm:prSet presAssocID="{BABAC7FB-52AF-4FC9-A63F-7E346397BC93}" presName="root" presStyleCnt="0">
        <dgm:presLayoutVars>
          <dgm:dir/>
          <dgm:resizeHandles val="exact"/>
        </dgm:presLayoutVars>
      </dgm:prSet>
      <dgm:spPr/>
    </dgm:pt>
    <dgm:pt modelId="{1D8FC368-6E87-4237-BFD9-E55F6291E593}" type="pres">
      <dgm:prSet presAssocID="{25405058-A323-4F12-9584-AD357B8718FC}" presName="compNode" presStyleCnt="0"/>
      <dgm:spPr/>
    </dgm:pt>
    <dgm:pt modelId="{CE7ED024-54B2-4EC3-A1E9-09CD242065B6}" type="pres">
      <dgm:prSet presAssocID="{25405058-A323-4F12-9584-AD357B8718FC}" presName="bgRect" presStyleLbl="bgShp" presStyleIdx="0" presStyleCnt="2"/>
      <dgm:spPr/>
    </dgm:pt>
    <dgm:pt modelId="{DDA9127F-5600-4E72-B960-5283BD96FA42}" type="pres">
      <dgm:prSet presAssocID="{25405058-A323-4F12-9584-AD357B8718F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97D83BD5-45C2-42A4-AC98-302014DEE82D}" type="pres">
      <dgm:prSet presAssocID="{25405058-A323-4F12-9584-AD357B8718FC}" presName="spaceRect" presStyleCnt="0"/>
      <dgm:spPr/>
    </dgm:pt>
    <dgm:pt modelId="{341E3477-A8B0-44DF-B772-8CFE203F00DA}" type="pres">
      <dgm:prSet presAssocID="{25405058-A323-4F12-9584-AD357B8718FC}" presName="parTx" presStyleLbl="revTx" presStyleIdx="0" presStyleCnt="2">
        <dgm:presLayoutVars>
          <dgm:chMax val="0"/>
          <dgm:chPref val="0"/>
        </dgm:presLayoutVars>
      </dgm:prSet>
      <dgm:spPr/>
    </dgm:pt>
    <dgm:pt modelId="{A007CC5A-844C-4213-B362-127A69DBAC0B}" type="pres">
      <dgm:prSet presAssocID="{0A5566ED-FE09-4EBB-825E-D39EA3C7D5AD}" presName="sibTrans" presStyleCnt="0"/>
      <dgm:spPr/>
    </dgm:pt>
    <dgm:pt modelId="{80E9D12A-FBDF-4CAC-8B7D-82CBC1C915E8}" type="pres">
      <dgm:prSet presAssocID="{8DD5D47A-862F-489C-8586-126C69B3117D}" presName="compNode" presStyleCnt="0"/>
      <dgm:spPr/>
    </dgm:pt>
    <dgm:pt modelId="{86EF4907-6D26-4AA3-90B3-A76EBBCA0274}" type="pres">
      <dgm:prSet presAssocID="{8DD5D47A-862F-489C-8586-126C69B3117D}" presName="bgRect" presStyleLbl="bgShp" presStyleIdx="1" presStyleCnt="2"/>
      <dgm:spPr/>
    </dgm:pt>
    <dgm:pt modelId="{30320677-56CC-4ED8-92F7-A61EA04A02F2}" type="pres">
      <dgm:prSet presAssocID="{8DD5D47A-862F-489C-8586-126C69B3117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0D89E33D-F2F1-4695-A1AE-82F3F592BD2E}" type="pres">
      <dgm:prSet presAssocID="{8DD5D47A-862F-489C-8586-126C69B3117D}" presName="spaceRect" presStyleCnt="0"/>
      <dgm:spPr/>
    </dgm:pt>
    <dgm:pt modelId="{4E9FE0F7-0E77-46DD-A4F1-2C1D3CBAAE20}" type="pres">
      <dgm:prSet presAssocID="{8DD5D47A-862F-489C-8586-126C69B3117D}" presName="parTx" presStyleLbl="revTx" presStyleIdx="1" presStyleCnt="2">
        <dgm:presLayoutVars>
          <dgm:chMax val="0"/>
          <dgm:chPref val="0"/>
        </dgm:presLayoutVars>
      </dgm:prSet>
      <dgm:spPr/>
    </dgm:pt>
  </dgm:ptLst>
  <dgm:cxnLst>
    <dgm:cxn modelId="{4514860D-15C3-406F-9649-12225A206499}" type="presOf" srcId="{8DD5D47A-862F-489C-8586-126C69B3117D}" destId="{4E9FE0F7-0E77-46DD-A4F1-2C1D3CBAAE20}" srcOrd="0" destOrd="0" presId="urn:microsoft.com/office/officeart/2018/2/layout/IconVerticalSolidList"/>
    <dgm:cxn modelId="{CE2198A7-4240-409D-86B5-FF4BB5BB257E}" srcId="{BABAC7FB-52AF-4FC9-A63F-7E346397BC93}" destId="{8DD5D47A-862F-489C-8586-126C69B3117D}" srcOrd="1" destOrd="0" parTransId="{B160D7FB-8845-4BF5-8865-2D20040808AB}" sibTransId="{A69788BE-B121-4319-AD10-7E7856283970}"/>
    <dgm:cxn modelId="{17760ECC-F501-49CD-B61D-5D5CF6E246BE}" type="presOf" srcId="{25405058-A323-4F12-9584-AD357B8718FC}" destId="{341E3477-A8B0-44DF-B772-8CFE203F00DA}" srcOrd="0" destOrd="0" presId="urn:microsoft.com/office/officeart/2018/2/layout/IconVerticalSolidList"/>
    <dgm:cxn modelId="{43CFC0F5-7F7B-4FBD-BEAB-B48AB68640C0}" type="presOf" srcId="{BABAC7FB-52AF-4FC9-A63F-7E346397BC93}" destId="{5442E6E1-7381-46F6-ADF3-B473C55D6E62}" srcOrd="0" destOrd="0" presId="urn:microsoft.com/office/officeart/2018/2/layout/IconVerticalSolidList"/>
    <dgm:cxn modelId="{22D409FD-630D-4AD9-92A8-965B05626491}" srcId="{BABAC7FB-52AF-4FC9-A63F-7E346397BC93}" destId="{25405058-A323-4F12-9584-AD357B8718FC}" srcOrd="0" destOrd="0" parTransId="{8974AD3A-A4BC-4D07-82D5-06C81981860A}" sibTransId="{0A5566ED-FE09-4EBB-825E-D39EA3C7D5AD}"/>
    <dgm:cxn modelId="{86F90E47-6ABE-4AEA-BFBD-0689E4E53A0C}" type="presParOf" srcId="{5442E6E1-7381-46F6-ADF3-B473C55D6E62}" destId="{1D8FC368-6E87-4237-BFD9-E55F6291E593}" srcOrd="0" destOrd="0" presId="urn:microsoft.com/office/officeart/2018/2/layout/IconVerticalSolidList"/>
    <dgm:cxn modelId="{889B5088-B1BE-4684-A26E-6519A5B059B9}" type="presParOf" srcId="{1D8FC368-6E87-4237-BFD9-E55F6291E593}" destId="{CE7ED024-54B2-4EC3-A1E9-09CD242065B6}" srcOrd="0" destOrd="0" presId="urn:microsoft.com/office/officeart/2018/2/layout/IconVerticalSolidList"/>
    <dgm:cxn modelId="{9E6D3DCA-E73A-4DEF-A8D6-6C4E60D61847}" type="presParOf" srcId="{1D8FC368-6E87-4237-BFD9-E55F6291E593}" destId="{DDA9127F-5600-4E72-B960-5283BD96FA42}" srcOrd="1" destOrd="0" presId="urn:microsoft.com/office/officeart/2018/2/layout/IconVerticalSolidList"/>
    <dgm:cxn modelId="{F540182A-AC2C-4440-ADCD-5D5F83DF5F42}" type="presParOf" srcId="{1D8FC368-6E87-4237-BFD9-E55F6291E593}" destId="{97D83BD5-45C2-42A4-AC98-302014DEE82D}" srcOrd="2" destOrd="0" presId="urn:microsoft.com/office/officeart/2018/2/layout/IconVerticalSolidList"/>
    <dgm:cxn modelId="{F9239A26-37FA-406B-A3D3-2544367C408E}" type="presParOf" srcId="{1D8FC368-6E87-4237-BFD9-E55F6291E593}" destId="{341E3477-A8B0-44DF-B772-8CFE203F00DA}" srcOrd="3" destOrd="0" presId="urn:microsoft.com/office/officeart/2018/2/layout/IconVerticalSolidList"/>
    <dgm:cxn modelId="{5ABE61B0-1B8B-4F74-9E0E-EC9197D8F2AD}" type="presParOf" srcId="{5442E6E1-7381-46F6-ADF3-B473C55D6E62}" destId="{A007CC5A-844C-4213-B362-127A69DBAC0B}" srcOrd="1" destOrd="0" presId="urn:microsoft.com/office/officeart/2018/2/layout/IconVerticalSolidList"/>
    <dgm:cxn modelId="{BD073BE4-2A7E-4C78-A3C4-3E1F1305ACC9}" type="presParOf" srcId="{5442E6E1-7381-46F6-ADF3-B473C55D6E62}" destId="{80E9D12A-FBDF-4CAC-8B7D-82CBC1C915E8}" srcOrd="2" destOrd="0" presId="urn:microsoft.com/office/officeart/2018/2/layout/IconVerticalSolidList"/>
    <dgm:cxn modelId="{40D59BF6-C4EA-40CD-A5E7-70E1C6242945}" type="presParOf" srcId="{80E9D12A-FBDF-4CAC-8B7D-82CBC1C915E8}" destId="{86EF4907-6D26-4AA3-90B3-A76EBBCA0274}" srcOrd="0" destOrd="0" presId="urn:microsoft.com/office/officeart/2018/2/layout/IconVerticalSolidList"/>
    <dgm:cxn modelId="{27B29B04-7809-4874-BFA0-5991DB3C40A0}" type="presParOf" srcId="{80E9D12A-FBDF-4CAC-8B7D-82CBC1C915E8}" destId="{30320677-56CC-4ED8-92F7-A61EA04A02F2}" srcOrd="1" destOrd="0" presId="urn:microsoft.com/office/officeart/2018/2/layout/IconVerticalSolidList"/>
    <dgm:cxn modelId="{AC01B2CC-D0D0-4C7D-809A-3C3351F8CD95}" type="presParOf" srcId="{80E9D12A-FBDF-4CAC-8B7D-82CBC1C915E8}" destId="{0D89E33D-F2F1-4695-A1AE-82F3F592BD2E}" srcOrd="2" destOrd="0" presId="urn:microsoft.com/office/officeart/2018/2/layout/IconVerticalSolidList"/>
    <dgm:cxn modelId="{3E7212BF-774A-4C64-9044-D33F35C8ACEA}" type="presParOf" srcId="{80E9D12A-FBDF-4CAC-8B7D-82CBC1C915E8}" destId="{4E9FE0F7-0E77-46DD-A4F1-2C1D3CBAAE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865984-D21E-4970-B638-B241490FD4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D2B9DF27-5ED5-45FD-BDA5-711D2E4B73C2}">
      <dgm:prSet/>
      <dgm:spPr/>
      <dgm:t>
        <a:bodyPr/>
        <a:lstStyle/>
        <a:p>
          <a:r>
            <a:rPr lang="en-US"/>
            <a:t>Need more work</a:t>
          </a:r>
        </a:p>
      </dgm:t>
    </dgm:pt>
    <dgm:pt modelId="{D6F601DB-ABFE-477B-B4F0-CCDBBEA453E4}" type="parTrans" cxnId="{52F626F1-654E-4336-993D-D9A672859F3A}">
      <dgm:prSet/>
      <dgm:spPr/>
      <dgm:t>
        <a:bodyPr/>
        <a:lstStyle/>
        <a:p>
          <a:endParaRPr lang="en-US"/>
        </a:p>
      </dgm:t>
    </dgm:pt>
    <dgm:pt modelId="{339301CE-6318-4385-AC92-B6C2225E0DE7}" type="sibTrans" cxnId="{52F626F1-654E-4336-993D-D9A672859F3A}">
      <dgm:prSet/>
      <dgm:spPr/>
      <dgm:t>
        <a:bodyPr/>
        <a:lstStyle/>
        <a:p>
          <a:endParaRPr lang="en-US"/>
        </a:p>
      </dgm:t>
    </dgm:pt>
    <dgm:pt modelId="{7D5639B8-7081-458A-92D3-3FA215FF6421}">
      <dgm:prSet/>
      <dgm:spPr/>
      <dgm:t>
        <a:bodyPr/>
        <a:lstStyle/>
        <a:p>
          <a:r>
            <a:rPr lang="en-US"/>
            <a:t>Need better preparation</a:t>
          </a:r>
        </a:p>
      </dgm:t>
    </dgm:pt>
    <dgm:pt modelId="{1E69951D-534E-4ADA-BEEE-28404BC05397}" type="parTrans" cxnId="{BFAA67EE-B99E-4D98-BDF0-42A035CE1689}">
      <dgm:prSet/>
      <dgm:spPr/>
      <dgm:t>
        <a:bodyPr/>
        <a:lstStyle/>
        <a:p>
          <a:endParaRPr lang="en-US"/>
        </a:p>
      </dgm:t>
    </dgm:pt>
    <dgm:pt modelId="{B444E5F2-7F53-4DE7-A1DB-744FD4DE7DE1}" type="sibTrans" cxnId="{BFAA67EE-B99E-4D98-BDF0-42A035CE1689}">
      <dgm:prSet/>
      <dgm:spPr/>
      <dgm:t>
        <a:bodyPr/>
        <a:lstStyle/>
        <a:p>
          <a:endParaRPr lang="en-US"/>
        </a:p>
      </dgm:t>
    </dgm:pt>
    <dgm:pt modelId="{3537D739-6A2F-409F-B903-48915591261C}">
      <dgm:prSet/>
      <dgm:spPr/>
      <dgm:t>
        <a:bodyPr/>
        <a:lstStyle/>
        <a:p>
          <a:r>
            <a:rPr lang="en-US"/>
            <a:t>Need more goal-oriented planning</a:t>
          </a:r>
        </a:p>
      </dgm:t>
    </dgm:pt>
    <dgm:pt modelId="{190DD7D4-88AC-4B6A-A4FA-1981083D7ED8}" type="parTrans" cxnId="{93F4A68F-4B5C-4706-A6D8-9F6BDBA49448}">
      <dgm:prSet/>
      <dgm:spPr/>
      <dgm:t>
        <a:bodyPr/>
        <a:lstStyle/>
        <a:p>
          <a:endParaRPr lang="en-US"/>
        </a:p>
      </dgm:t>
    </dgm:pt>
    <dgm:pt modelId="{E021528D-9AFE-4A39-87B3-F12B1ADD9811}" type="sibTrans" cxnId="{93F4A68F-4B5C-4706-A6D8-9F6BDBA49448}">
      <dgm:prSet/>
      <dgm:spPr/>
      <dgm:t>
        <a:bodyPr/>
        <a:lstStyle/>
        <a:p>
          <a:endParaRPr lang="en-US"/>
        </a:p>
      </dgm:t>
    </dgm:pt>
    <dgm:pt modelId="{7BB0C71F-946A-4C46-9781-28F4BAE8D11F}">
      <dgm:prSet/>
      <dgm:spPr/>
      <dgm:t>
        <a:bodyPr/>
        <a:lstStyle/>
        <a:p>
          <a:r>
            <a:rPr lang="en-US"/>
            <a:t>Possible method to produce better logistic regression</a:t>
          </a:r>
        </a:p>
      </dgm:t>
    </dgm:pt>
    <dgm:pt modelId="{0A7D17C9-B58B-460E-817A-71A5FED752BA}" type="parTrans" cxnId="{FD073B00-B924-4760-A84D-18DD0E1605A8}">
      <dgm:prSet/>
      <dgm:spPr/>
      <dgm:t>
        <a:bodyPr/>
        <a:lstStyle/>
        <a:p>
          <a:endParaRPr lang="en-US"/>
        </a:p>
      </dgm:t>
    </dgm:pt>
    <dgm:pt modelId="{0A6E25B7-937C-4361-A66E-F5E2AB83DEAA}" type="sibTrans" cxnId="{FD073B00-B924-4760-A84D-18DD0E1605A8}">
      <dgm:prSet/>
      <dgm:spPr/>
      <dgm:t>
        <a:bodyPr/>
        <a:lstStyle/>
        <a:p>
          <a:endParaRPr lang="en-US"/>
        </a:p>
      </dgm:t>
    </dgm:pt>
    <dgm:pt modelId="{4A29BA1F-A849-40E2-A79F-635C3448ABF2}">
      <dgm:prSet/>
      <dgm:spPr/>
      <dgm:t>
        <a:bodyPr/>
        <a:lstStyle/>
        <a:p>
          <a:r>
            <a:rPr lang="en-US"/>
            <a:t>Interactive maps for more visualization</a:t>
          </a:r>
        </a:p>
      </dgm:t>
    </dgm:pt>
    <dgm:pt modelId="{CA029268-B9CD-4F6E-81FF-63CC5CB33470}" type="parTrans" cxnId="{58F26D2D-6E0A-40D4-87B6-357DF22FE976}">
      <dgm:prSet/>
      <dgm:spPr/>
      <dgm:t>
        <a:bodyPr/>
        <a:lstStyle/>
        <a:p>
          <a:endParaRPr lang="en-US"/>
        </a:p>
      </dgm:t>
    </dgm:pt>
    <dgm:pt modelId="{4F22C93A-ABDA-4938-8124-C80CACC2041F}" type="sibTrans" cxnId="{58F26D2D-6E0A-40D4-87B6-357DF22FE976}">
      <dgm:prSet/>
      <dgm:spPr/>
      <dgm:t>
        <a:bodyPr/>
        <a:lstStyle/>
        <a:p>
          <a:endParaRPr lang="en-US"/>
        </a:p>
      </dgm:t>
    </dgm:pt>
    <dgm:pt modelId="{E1C28F4D-940B-42AD-88EE-5BBF091DB40A}" type="pres">
      <dgm:prSet presAssocID="{13865984-D21E-4970-B638-B241490FD4B5}" presName="root" presStyleCnt="0">
        <dgm:presLayoutVars>
          <dgm:dir/>
          <dgm:resizeHandles val="exact"/>
        </dgm:presLayoutVars>
      </dgm:prSet>
      <dgm:spPr/>
    </dgm:pt>
    <dgm:pt modelId="{9568D5A3-09C3-4B89-899B-5ACC2716F1F8}" type="pres">
      <dgm:prSet presAssocID="{D2B9DF27-5ED5-45FD-BDA5-711D2E4B73C2}" presName="compNode" presStyleCnt="0"/>
      <dgm:spPr/>
    </dgm:pt>
    <dgm:pt modelId="{A930FCE8-1DEE-45F4-9935-D12C20CC6551}" type="pres">
      <dgm:prSet presAssocID="{D2B9DF27-5ED5-45FD-BDA5-711D2E4B73C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AB09F70-E7FC-49D1-9B84-D8A281076BF9}" type="pres">
      <dgm:prSet presAssocID="{D2B9DF27-5ED5-45FD-BDA5-711D2E4B73C2}" presName="spaceRect" presStyleCnt="0"/>
      <dgm:spPr/>
    </dgm:pt>
    <dgm:pt modelId="{A4BF24C9-BC36-4864-95B7-457C233F92DE}" type="pres">
      <dgm:prSet presAssocID="{D2B9DF27-5ED5-45FD-BDA5-711D2E4B73C2}" presName="textRect" presStyleLbl="revTx" presStyleIdx="0" presStyleCnt="5">
        <dgm:presLayoutVars>
          <dgm:chMax val="1"/>
          <dgm:chPref val="1"/>
        </dgm:presLayoutVars>
      </dgm:prSet>
      <dgm:spPr/>
    </dgm:pt>
    <dgm:pt modelId="{DAF70678-8AAC-48F6-A6F7-D1D778CBFA96}" type="pres">
      <dgm:prSet presAssocID="{339301CE-6318-4385-AC92-B6C2225E0DE7}" presName="sibTrans" presStyleCnt="0"/>
      <dgm:spPr/>
    </dgm:pt>
    <dgm:pt modelId="{4B519200-96CB-4845-B394-FAE0ABF2A974}" type="pres">
      <dgm:prSet presAssocID="{7D5639B8-7081-458A-92D3-3FA215FF6421}" presName="compNode" presStyleCnt="0"/>
      <dgm:spPr/>
    </dgm:pt>
    <dgm:pt modelId="{1754D334-0881-4B4C-850C-8B91CC491C20}" type="pres">
      <dgm:prSet presAssocID="{7D5639B8-7081-458A-92D3-3FA215FF642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A3992A41-A5B4-49A0-989B-39E03DA429C3}" type="pres">
      <dgm:prSet presAssocID="{7D5639B8-7081-458A-92D3-3FA215FF6421}" presName="spaceRect" presStyleCnt="0"/>
      <dgm:spPr/>
    </dgm:pt>
    <dgm:pt modelId="{59AE22E4-9E4D-4817-A5EA-7C50C7A0EA76}" type="pres">
      <dgm:prSet presAssocID="{7D5639B8-7081-458A-92D3-3FA215FF6421}" presName="textRect" presStyleLbl="revTx" presStyleIdx="1" presStyleCnt="5">
        <dgm:presLayoutVars>
          <dgm:chMax val="1"/>
          <dgm:chPref val="1"/>
        </dgm:presLayoutVars>
      </dgm:prSet>
      <dgm:spPr/>
    </dgm:pt>
    <dgm:pt modelId="{13D26AE3-8BCE-406B-AF96-D3737B66DBB9}" type="pres">
      <dgm:prSet presAssocID="{B444E5F2-7F53-4DE7-A1DB-744FD4DE7DE1}" presName="sibTrans" presStyleCnt="0"/>
      <dgm:spPr/>
    </dgm:pt>
    <dgm:pt modelId="{D9F89868-4538-4DF8-BF4D-BA3FD73DED58}" type="pres">
      <dgm:prSet presAssocID="{3537D739-6A2F-409F-B903-48915591261C}" presName="compNode" presStyleCnt="0"/>
      <dgm:spPr/>
    </dgm:pt>
    <dgm:pt modelId="{56DCB7F2-E7AE-4AF5-B53E-DD51E81F6752}" type="pres">
      <dgm:prSet presAssocID="{3537D739-6A2F-409F-B903-4891559126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46E6537-0342-42A8-83A1-EBD44E26CEAA}" type="pres">
      <dgm:prSet presAssocID="{3537D739-6A2F-409F-B903-48915591261C}" presName="spaceRect" presStyleCnt="0"/>
      <dgm:spPr/>
    </dgm:pt>
    <dgm:pt modelId="{18AA8723-FC8E-4684-AF39-186454B24411}" type="pres">
      <dgm:prSet presAssocID="{3537D739-6A2F-409F-B903-48915591261C}" presName="textRect" presStyleLbl="revTx" presStyleIdx="2" presStyleCnt="5">
        <dgm:presLayoutVars>
          <dgm:chMax val="1"/>
          <dgm:chPref val="1"/>
        </dgm:presLayoutVars>
      </dgm:prSet>
      <dgm:spPr/>
    </dgm:pt>
    <dgm:pt modelId="{AD96B5C2-FC79-4C83-90A5-61C9F9A5AD40}" type="pres">
      <dgm:prSet presAssocID="{E021528D-9AFE-4A39-87B3-F12B1ADD9811}" presName="sibTrans" presStyleCnt="0"/>
      <dgm:spPr/>
    </dgm:pt>
    <dgm:pt modelId="{EA9B9A52-C940-4C98-8443-CF5EBD01EC4D}" type="pres">
      <dgm:prSet presAssocID="{7BB0C71F-946A-4C46-9781-28F4BAE8D11F}" presName="compNode" presStyleCnt="0"/>
      <dgm:spPr/>
    </dgm:pt>
    <dgm:pt modelId="{16FB3D54-7757-4239-9FD9-B2DDFC4966AA}" type="pres">
      <dgm:prSet presAssocID="{7BB0C71F-946A-4C46-9781-28F4BAE8D11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9C04918E-D12B-458A-8BE2-EA4F737CFF5B}" type="pres">
      <dgm:prSet presAssocID="{7BB0C71F-946A-4C46-9781-28F4BAE8D11F}" presName="spaceRect" presStyleCnt="0"/>
      <dgm:spPr/>
    </dgm:pt>
    <dgm:pt modelId="{0F62D547-9003-4985-9CCB-256CB4D36500}" type="pres">
      <dgm:prSet presAssocID="{7BB0C71F-946A-4C46-9781-28F4BAE8D11F}" presName="textRect" presStyleLbl="revTx" presStyleIdx="3" presStyleCnt="5">
        <dgm:presLayoutVars>
          <dgm:chMax val="1"/>
          <dgm:chPref val="1"/>
        </dgm:presLayoutVars>
      </dgm:prSet>
      <dgm:spPr/>
    </dgm:pt>
    <dgm:pt modelId="{B4D1E60C-DF2A-4ADD-98ED-94DFE7E5DCC0}" type="pres">
      <dgm:prSet presAssocID="{0A6E25B7-937C-4361-A66E-F5E2AB83DEAA}" presName="sibTrans" presStyleCnt="0"/>
      <dgm:spPr/>
    </dgm:pt>
    <dgm:pt modelId="{235E4C22-3DB3-48BC-96F6-50EFBEBDC18B}" type="pres">
      <dgm:prSet presAssocID="{4A29BA1F-A849-40E2-A79F-635C3448ABF2}" presName="compNode" presStyleCnt="0"/>
      <dgm:spPr/>
    </dgm:pt>
    <dgm:pt modelId="{686C2EFE-3BD0-43EA-B7BA-D81218E74C1B}" type="pres">
      <dgm:prSet presAssocID="{4A29BA1F-A849-40E2-A79F-635C3448ABF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p with pin"/>
        </a:ext>
      </dgm:extLst>
    </dgm:pt>
    <dgm:pt modelId="{F8C4AADF-7A68-40DA-A83B-70F71B2E2812}" type="pres">
      <dgm:prSet presAssocID="{4A29BA1F-A849-40E2-A79F-635C3448ABF2}" presName="spaceRect" presStyleCnt="0"/>
      <dgm:spPr/>
    </dgm:pt>
    <dgm:pt modelId="{2D99B7C0-43A8-4E18-9298-76D9BF8E38F0}" type="pres">
      <dgm:prSet presAssocID="{4A29BA1F-A849-40E2-A79F-635C3448ABF2}" presName="textRect" presStyleLbl="revTx" presStyleIdx="4" presStyleCnt="5">
        <dgm:presLayoutVars>
          <dgm:chMax val="1"/>
          <dgm:chPref val="1"/>
        </dgm:presLayoutVars>
      </dgm:prSet>
      <dgm:spPr/>
    </dgm:pt>
  </dgm:ptLst>
  <dgm:cxnLst>
    <dgm:cxn modelId="{FD073B00-B924-4760-A84D-18DD0E1605A8}" srcId="{13865984-D21E-4970-B638-B241490FD4B5}" destId="{7BB0C71F-946A-4C46-9781-28F4BAE8D11F}" srcOrd="3" destOrd="0" parTransId="{0A7D17C9-B58B-460E-817A-71A5FED752BA}" sibTransId="{0A6E25B7-937C-4361-A66E-F5E2AB83DEAA}"/>
    <dgm:cxn modelId="{7995D61F-D542-4AD1-82E2-622C4499E011}" type="presOf" srcId="{13865984-D21E-4970-B638-B241490FD4B5}" destId="{E1C28F4D-940B-42AD-88EE-5BBF091DB40A}" srcOrd="0" destOrd="0" presId="urn:microsoft.com/office/officeart/2018/2/layout/IconLabelList"/>
    <dgm:cxn modelId="{58F26D2D-6E0A-40D4-87B6-357DF22FE976}" srcId="{13865984-D21E-4970-B638-B241490FD4B5}" destId="{4A29BA1F-A849-40E2-A79F-635C3448ABF2}" srcOrd="4" destOrd="0" parTransId="{CA029268-B9CD-4F6E-81FF-63CC5CB33470}" sibTransId="{4F22C93A-ABDA-4938-8124-C80CACC2041F}"/>
    <dgm:cxn modelId="{65948949-F642-42C8-8586-3C1DA8AEAA4B}" type="presOf" srcId="{4A29BA1F-A849-40E2-A79F-635C3448ABF2}" destId="{2D99B7C0-43A8-4E18-9298-76D9BF8E38F0}" srcOrd="0" destOrd="0" presId="urn:microsoft.com/office/officeart/2018/2/layout/IconLabelList"/>
    <dgm:cxn modelId="{93F4A68F-4B5C-4706-A6D8-9F6BDBA49448}" srcId="{13865984-D21E-4970-B638-B241490FD4B5}" destId="{3537D739-6A2F-409F-B903-48915591261C}" srcOrd="2" destOrd="0" parTransId="{190DD7D4-88AC-4B6A-A4FA-1981083D7ED8}" sibTransId="{E021528D-9AFE-4A39-87B3-F12B1ADD9811}"/>
    <dgm:cxn modelId="{13D4D397-CDAB-467B-9E8D-250D35721C9A}" type="presOf" srcId="{7BB0C71F-946A-4C46-9781-28F4BAE8D11F}" destId="{0F62D547-9003-4985-9CCB-256CB4D36500}" srcOrd="0" destOrd="0" presId="urn:microsoft.com/office/officeart/2018/2/layout/IconLabelList"/>
    <dgm:cxn modelId="{3099409E-D018-4C01-A64A-016842B8104B}" type="presOf" srcId="{D2B9DF27-5ED5-45FD-BDA5-711D2E4B73C2}" destId="{A4BF24C9-BC36-4864-95B7-457C233F92DE}" srcOrd="0" destOrd="0" presId="urn:microsoft.com/office/officeart/2018/2/layout/IconLabelList"/>
    <dgm:cxn modelId="{AE001EC0-47FA-4FC5-A625-9672E2C73D01}" type="presOf" srcId="{7D5639B8-7081-458A-92D3-3FA215FF6421}" destId="{59AE22E4-9E4D-4817-A5EA-7C50C7A0EA76}" srcOrd="0" destOrd="0" presId="urn:microsoft.com/office/officeart/2018/2/layout/IconLabelList"/>
    <dgm:cxn modelId="{F9B562C1-0AFB-4922-BFF6-8D6EC009FA24}" type="presOf" srcId="{3537D739-6A2F-409F-B903-48915591261C}" destId="{18AA8723-FC8E-4684-AF39-186454B24411}" srcOrd="0" destOrd="0" presId="urn:microsoft.com/office/officeart/2018/2/layout/IconLabelList"/>
    <dgm:cxn modelId="{BFAA67EE-B99E-4D98-BDF0-42A035CE1689}" srcId="{13865984-D21E-4970-B638-B241490FD4B5}" destId="{7D5639B8-7081-458A-92D3-3FA215FF6421}" srcOrd="1" destOrd="0" parTransId="{1E69951D-534E-4ADA-BEEE-28404BC05397}" sibTransId="{B444E5F2-7F53-4DE7-A1DB-744FD4DE7DE1}"/>
    <dgm:cxn modelId="{52F626F1-654E-4336-993D-D9A672859F3A}" srcId="{13865984-D21E-4970-B638-B241490FD4B5}" destId="{D2B9DF27-5ED5-45FD-BDA5-711D2E4B73C2}" srcOrd="0" destOrd="0" parTransId="{D6F601DB-ABFE-477B-B4F0-CCDBBEA453E4}" sibTransId="{339301CE-6318-4385-AC92-B6C2225E0DE7}"/>
    <dgm:cxn modelId="{86410D98-2BFC-4D2D-AF60-71133FF7EE18}" type="presParOf" srcId="{E1C28F4D-940B-42AD-88EE-5BBF091DB40A}" destId="{9568D5A3-09C3-4B89-899B-5ACC2716F1F8}" srcOrd="0" destOrd="0" presId="urn:microsoft.com/office/officeart/2018/2/layout/IconLabelList"/>
    <dgm:cxn modelId="{D200F29A-BBB5-471A-86EC-9423CF78106A}" type="presParOf" srcId="{9568D5A3-09C3-4B89-899B-5ACC2716F1F8}" destId="{A930FCE8-1DEE-45F4-9935-D12C20CC6551}" srcOrd="0" destOrd="0" presId="urn:microsoft.com/office/officeart/2018/2/layout/IconLabelList"/>
    <dgm:cxn modelId="{D6EA541F-8F0D-46AD-86CD-2D5A2516E39F}" type="presParOf" srcId="{9568D5A3-09C3-4B89-899B-5ACC2716F1F8}" destId="{3AB09F70-E7FC-49D1-9B84-D8A281076BF9}" srcOrd="1" destOrd="0" presId="urn:microsoft.com/office/officeart/2018/2/layout/IconLabelList"/>
    <dgm:cxn modelId="{1EBB924E-777B-43F1-80AD-5B97F96527D5}" type="presParOf" srcId="{9568D5A3-09C3-4B89-899B-5ACC2716F1F8}" destId="{A4BF24C9-BC36-4864-95B7-457C233F92DE}" srcOrd="2" destOrd="0" presId="urn:microsoft.com/office/officeart/2018/2/layout/IconLabelList"/>
    <dgm:cxn modelId="{51EB3153-741C-4C35-9A6D-C0E05A695275}" type="presParOf" srcId="{E1C28F4D-940B-42AD-88EE-5BBF091DB40A}" destId="{DAF70678-8AAC-48F6-A6F7-D1D778CBFA96}" srcOrd="1" destOrd="0" presId="urn:microsoft.com/office/officeart/2018/2/layout/IconLabelList"/>
    <dgm:cxn modelId="{DC3FE8DD-9906-4F3A-8147-ED559191E07E}" type="presParOf" srcId="{E1C28F4D-940B-42AD-88EE-5BBF091DB40A}" destId="{4B519200-96CB-4845-B394-FAE0ABF2A974}" srcOrd="2" destOrd="0" presId="urn:microsoft.com/office/officeart/2018/2/layout/IconLabelList"/>
    <dgm:cxn modelId="{0D71F542-192D-4259-93AB-94B49D4F3373}" type="presParOf" srcId="{4B519200-96CB-4845-B394-FAE0ABF2A974}" destId="{1754D334-0881-4B4C-850C-8B91CC491C20}" srcOrd="0" destOrd="0" presId="urn:microsoft.com/office/officeart/2018/2/layout/IconLabelList"/>
    <dgm:cxn modelId="{A464F4C9-A82E-4895-BD43-9FF789BE7834}" type="presParOf" srcId="{4B519200-96CB-4845-B394-FAE0ABF2A974}" destId="{A3992A41-A5B4-49A0-989B-39E03DA429C3}" srcOrd="1" destOrd="0" presId="urn:microsoft.com/office/officeart/2018/2/layout/IconLabelList"/>
    <dgm:cxn modelId="{7674D27C-0877-4D38-A7B2-0DE111B57C4D}" type="presParOf" srcId="{4B519200-96CB-4845-B394-FAE0ABF2A974}" destId="{59AE22E4-9E4D-4817-A5EA-7C50C7A0EA76}" srcOrd="2" destOrd="0" presId="urn:microsoft.com/office/officeart/2018/2/layout/IconLabelList"/>
    <dgm:cxn modelId="{C3702ADC-859A-415F-B7B8-02515263B881}" type="presParOf" srcId="{E1C28F4D-940B-42AD-88EE-5BBF091DB40A}" destId="{13D26AE3-8BCE-406B-AF96-D3737B66DBB9}" srcOrd="3" destOrd="0" presId="urn:microsoft.com/office/officeart/2018/2/layout/IconLabelList"/>
    <dgm:cxn modelId="{1B96856E-E846-4403-838C-4C8049796347}" type="presParOf" srcId="{E1C28F4D-940B-42AD-88EE-5BBF091DB40A}" destId="{D9F89868-4538-4DF8-BF4D-BA3FD73DED58}" srcOrd="4" destOrd="0" presId="urn:microsoft.com/office/officeart/2018/2/layout/IconLabelList"/>
    <dgm:cxn modelId="{A26EE8A4-77C0-448D-9C10-E45CD8B95FD6}" type="presParOf" srcId="{D9F89868-4538-4DF8-BF4D-BA3FD73DED58}" destId="{56DCB7F2-E7AE-4AF5-B53E-DD51E81F6752}" srcOrd="0" destOrd="0" presId="urn:microsoft.com/office/officeart/2018/2/layout/IconLabelList"/>
    <dgm:cxn modelId="{8765AABA-8671-44BD-B17D-DE5D3AD1627D}" type="presParOf" srcId="{D9F89868-4538-4DF8-BF4D-BA3FD73DED58}" destId="{846E6537-0342-42A8-83A1-EBD44E26CEAA}" srcOrd="1" destOrd="0" presId="urn:microsoft.com/office/officeart/2018/2/layout/IconLabelList"/>
    <dgm:cxn modelId="{C7587ADD-A014-4949-A5AE-F0A47F0A40D9}" type="presParOf" srcId="{D9F89868-4538-4DF8-BF4D-BA3FD73DED58}" destId="{18AA8723-FC8E-4684-AF39-186454B24411}" srcOrd="2" destOrd="0" presId="urn:microsoft.com/office/officeart/2018/2/layout/IconLabelList"/>
    <dgm:cxn modelId="{965E18A9-DFDD-4CDD-9AF1-737F7D564905}" type="presParOf" srcId="{E1C28F4D-940B-42AD-88EE-5BBF091DB40A}" destId="{AD96B5C2-FC79-4C83-90A5-61C9F9A5AD40}" srcOrd="5" destOrd="0" presId="urn:microsoft.com/office/officeart/2018/2/layout/IconLabelList"/>
    <dgm:cxn modelId="{28199619-E58C-464D-A6DC-75C72F652280}" type="presParOf" srcId="{E1C28F4D-940B-42AD-88EE-5BBF091DB40A}" destId="{EA9B9A52-C940-4C98-8443-CF5EBD01EC4D}" srcOrd="6" destOrd="0" presId="urn:microsoft.com/office/officeart/2018/2/layout/IconLabelList"/>
    <dgm:cxn modelId="{588070F0-1E87-4E84-A072-1F91BF00A5B2}" type="presParOf" srcId="{EA9B9A52-C940-4C98-8443-CF5EBD01EC4D}" destId="{16FB3D54-7757-4239-9FD9-B2DDFC4966AA}" srcOrd="0" destOrd="0" presId="urn:microsoft.com/office/officeart/2018/2/layout/IconLabelList"/>
    <dgm:cxn modelId="{9BFFFB5D-FED5-409E-A1CA-B4F01920DBC6}" type="presParOf" srcId="{EA9B9A52-C940-4C98-8443-CF5EBD01EC4D}" destId="{9C04918E-D12B-458A-8BE2-EA4F737CFF5B}" srcOrd="1" destOrd="0" presId="urn:microsoft.com/office/officeart/2018/2/layout/IconLabelList"/>
    <dgm:cxn modelId="{896D2B48-6797-4494-9B36-38DFEF63EA25}" type="presParOf" srcId="{EA9B9A52-C940-4C98-8443-CF5EBD01EC4D}" destId="{0F62D547-9003-4985-9CCB-256CB4D36500}" srcOrd="2" destOrd="0" presId="urn:microsoft.com/office/officeart/2018/2/layout/IconLabelList"/>
    <dgm:cxn modelId="{F20F669A-4CA1-4D51-949A-EDA148A85824}" type="presParOf" srcId="{E1C28F4D-940B-42AD-88EE-5BBF091DB40A}" destId="{B4D1E60C-DF2A-4ADD-98ED-94DFE7E5DCC0}" srcOrd="7" destOrd="0" presId="urn:microsoft.com/office/officeart/2018/2/layout/IconLabelList"/>
    <dgm:cxn modelId="{7F71649A-09A2-4644-9F96-2CDDA7144C7A}" type="presParOf" srcId="{E1C28F4D-940B-42AD-88EE-5BBF091DB40A}" destId="{235E4C22-3DB3-48BC-96F6-50EFBEBDC18B}" srcOrd="8" destOrd="0" presId="urn:microsoft.com/office/officeart/2018/2/layout/IconLabelList"/>
    <dgm:cxn modelId="{FF6F70D6-7EB6-42CD-9BEA-5125C20124ED}" type="presParOf" srcId="{235E4C22-3DB3-48BC-96F6-50EFBEBDC18B}" destId="{686C2EFE-3BD0-43EA-B7BA-D81218E74C1B}" srcOrd="0" destOrd="0" presId="urn:microsoft.com/office/officeart/2018/2/layout/IconLabelList"/>
    <dgm:cxn modelId="{6E8350D9-CA27-4D36-B3CF-CEB7ED079240}" type="presParOf" srcId="{235E4C22-3DB3-48BC-96F6-50EFBEBDC18B}" destId="{F8C4AADF-7A68-40DA-A83B-70F71B2E2812}" srcOrd="1" destOrd="0" presId="urn:microsoft.com/office/officeart/2018/2/layout/IconLabelList"/>
    <dgm:cxn modelId="{41BA594A-197E-4CFB-98F8-2095004D7E52}" type="presParOf" srcId="{235E4C22-3DB3-48BC-96F6-50EFBEBDC18B}" destId="{2D99B7C0-43A8-4E18-9298-76D9BF8E38F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3A27FC-1A95-43EF-AA00-9FD1B98F0F6A}"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D43617E8-AFF3-4BA5-A60D-2436CEEA61E1}">
      <dgm:prSet/>
      <dgm:spPr/>
      <dgm:t>
        <a:bodyPr/>
        <a:lstStyle/>
        <a:p>
          <a:r>
            <a:rPr lang="en-US"/>
            <a:t>Managed to glean useful information through thorough preprocessing and data visualizations</a:t>
          </a:r>
        </a:p>
      </dgm:t>
    </dgm:pt>
    <dgm:pt modelId="{36AB143B-8F8E-486C-91FD-FADE66E19F06}" type="parTrans" cxnId="{F4AE73E0-EE72-4F58-889A-11FF59DEDD73}">
      <dgm:prSet/>
      <dgm:spPr/>
      <dgm:t>
        <a:bodyPr/>
        <a:lstStyle/>
        <a:p>
          <a:endParaRPr lang="en-US"/>
        </a:p>
      </dgm:t>
    </dgm:pt>
    <dgm:pt modelId="{8ACC8FB5-1146-46C4-9BEF-D0DA07B81318}" type="sibTrans" cxnId="{F4AE73E0-EE72-4F58-889A-11FF59DEDD73}">
      <dgm:prSet/>
      <dgm:spPr/>
      <dgm:t>
        <a:bodyPr/>
        <a:lstStyle/>
        <a:p>
          <a:endParaRPr lang="en-US"/>
        </a:p>
      </dgm:t>
    </dgm:pt>
    <dgm:pt modelId="{AA9D55E4-0D7D-48A1-8CE8-512B4170F604}">
      <dgm:prSet/>
      <dgm:spPr/>
      <dgm:t>
        <a:bodyPr/>
        <a:lstStyle/>
        <a:p>
          <a:r>
            <a:rPr lang="en-US"/>
            <a:t>Did not manage to produce usable logistic regression models</a:t>
          </a:r>
        </a:p>
      </dgm:t>
    </dgm:pt>
    <dgm:pt modelId="{5D5456C5-D1D6-44EE-9265-7BF5653E4B19}" type="parTrans" cxnId="{14DDF906-67E6-4F04-96D6-84A2584B8EE1}">
      <dgm:prSet/>
      <dgm:spPr/>
      <dgm:t>
        <a:bodyPr/>
        <a:lstStyle/>
        <a:p>
          <a:endParaRPr lang="en-US"/>
        </a:p>
      </dgm:t>
    </dgm:pt>
    <dgm:pt modelId="{EB812DA7-6927-414E-AEA1-1994A1702AA7}" type="sibTrans" cxnId="{14DDF906-67E6-4F04-96D6-84A2584B8EE1}">
      <dgm:prSet/>
      <dgm:spPr/>
      <dgm:t>
        <a:bodyPr/>
        <a:lstStyle/>
        <a:p>
          <a:endParaRPr lang="en-US"/>
        </a:p>
      </dgm:t>
    </dgm:pt>
    <dgm:pt modelId="{E0AA9649-1A6B-41E3-825D-9604953AFA03}" type="pres">
      <dgm:prSet presAssocID="{A63A27FC-1A95-43EF-AA00-9FD1B98F0F6A}" presName="vert0" presStyleCnt="0">
        <dgm:presLayoutVars>
          <dgm:dir/>
          <dgm:animOne val="branch"/>
          <dgm:animLvl val="lvl"/>
        </dgm:presLayoutVars>
      </dgm:prSet>
      <dgm:spPr/>
    </dgm:pt>
    <dgm:pt modelId="{C7AE9711-4485-48CB-8EA6-DD4DF5089ABA}" type="pres">
      <dgm:prSet presAssocID="{D43617E8-AFF3-4BA5-A60D-2436CEEA61E1}" presName="thickLine" presStyleLbl="alignNode1" presStyleIdx="0" presStyleCnt="2"/>
      <dgm:spPr/>
    </dgm:pt>
    <dgm:pt modelId="{B9E1E130-16DD-422A-889D-D2E4CB1CB549}" type="pres">
      <dgm:prSet presAssocID="{D43617E8-AFF3-4BA5-A60D-2436CEEA61E1}" presName="horz1" presStyleCnt="0"/>
      <dgm:spPr/>
    </dgm:pt>
    <dgm:pt modelId="{7A2EEC75-1B5F-4A69-9769-3E4EB5C9128F}" type="pres">
      <dgm:prSet presAssocID="{D43617E8-AFF3-4BA5-A60D-2436CEEA61E1}" presName="tx1" presStyleLbl="revTx" presStyleIdx="0" presStyleCnt="2"/>
      <dgm:spPr/>
    </dgm:pt>
    <dgm:pt modelId="{BEE045A7-9738-47FD-AD9E-6E8209D42521}" type="pres">
      <dgm:prSet presAssocID="{D43617E8-AFF3-4BA5-A60D-2436CEEA61E1}" presName="vert1" presStyleCnt="0"/>
      <dgm:spPr/>
    </dgm:pt>
    <dgm:pt modelId="{5725C906-A4CB-42BD-AB86-7AF5D13BB1C2}" type="pres">
      <dgm:prSet presAssocID="{AA9D55E4-0D7D-48A1-8CE8-512B4170F604}" presName="thickLine" presStyleLbl="alignNode1" presStyleIdx="1" presStyleCnt="2"/>
      <dgm:spPr/>
    </dgm:pt>
    <dgm:pt modelId="{EE9A493A-089C-4FC7-A861-877DC9F53060}" type="pres">
      <dgm:prSet presAssocID="{AA9D55E4-0D7D-48A1-8CE8-512B4170F604}" presName="horz1" presStyleCnt="0"/>
      <dgm:spPr/>
    </dgm:pt>
    <dgm:pt modelId="{EDABDFCA-11BA-433F-A9F9-5EF7A774F532}" type="pres">
      <dgm:prSet presAssocID="{AA9D55E4-0D7D-48A1-8CE8-512B4170F604}" presName="tx1" presStyleLbl="revTx" presStyleIdx="1" presStyleCnt="2"/>
      <dgm:spPr/>
    </dgm:pt>
    <dgm:pt modelId="{ADC0FB9E-8380-468E-8983-0F7C3E8B7062}" type="pres">
      <dgm:prSet presAssocID="{AA9D55E4-0D7D-48A1-8CE8-512B4170F604}" presName="vert1" presStyleCnt="0"/>
      <dgm:spPr/>
    </dgm:pt>
  </dgm:ptLst>
  <dgm:cxnLst>
    <dgm:cxn modelId="{14DDF906-67E6-4F04-96D6-84A2584B8EE1}" srcId="{A63A27FC-1A95-43EF-AA00-9FD1B98F0F6A}" destId="{AA9D55E4-0D7D-48A1-8CE8-512B4170F604}" srcOrd="1" destOrd="0" parTransId="{5D5456C5-D1D6-44EE-9265-7BF5653E4B19}" sibTransId="{EB812DA7-6927-414E-AEA1-1994A1702AA7}"/>
    <dgm:cxn modelId="{997EFA36-CB9C-4E68-9AAC-4199270BAC67}" type="presOf" srcId="{D43617E8-AFF3-4BA5-A60D-2436CEEA61E1}" destId="{7A2EEC75-1B5F-4A69-9769-3E4EB5C9128F}" srcOrd="0" destOrd="0" presId="urn:microsoft.com/office/officeart/2008/layout/LinedList"/>
    <dgm:cxn modelId="{D42178CB-9271-4EA4-8A1F-7F4A6873B8A1}" type="presOf" srcId="{AA9D55E4-0D7D-48A1-8CE8-512B4170F604}" destId="{EDABDFCA-11BA-433F-A9F9-5EF7A774F532}" srcOrd="0" destOrd="0" presId="urn:microsoft.com/office/officeart/2008/layout/LinedList"/>
    <dgm:cxn modelId="{F4AE73E0-EE72-4F58-889A-11FF59DEDD73}" srcId="{A63A27FC-1A95-43EF-AA00-9FD1B98F0F6A}" destId="{D43617E8-AFF3-4BA5-A60D-2436CEEA61E1}" srcOrd="0" destOrd="0" parTransId="{36AB143B-8F8E-486C-91FD-FADE66E19F06}" sibTransId="{8ACC8FB5-1146-46C4-9BEF-D0DA07B81318}"/>
    <dgm:cxn modelId="{5B20B8E9-1CC1-40C3-9E4E-5D370562D9EC}" type="presOf" srcId="{A63A27FC-1A95-43EF-AA00-9FD1B98F0F6A}" destId="{E0AA9649-1A6B-41E3-825D-9604953AFA03}" srcOrd="0" destOrd="0" presId="urn:microsoft.com/office/officeart/2008/layout/LinedList"/>
    <dgm:cxn modelId="{E37476F0-FB69-40EA-A374-E38A767C8138}" type="presParOf" srcId="{E0AA9649-1A6B-41E3-825D-9604953AFA03}" destId="{C7AE9711-4485-48CB-8EA6-DD4DF5089ABA}" srcOrd="0" destOrd="0" presId="urn:microsoft.com/office/officeart/2008/layout/LinedList"/>
    <dgm:cxn modelId="{D11658E7-FF4D-42F5-B06C-9DD8E5E9E72C}" type="presParOf" srcId="{E0AA9649-1A6B-41E3-825D-9604953AFA03}" destId="{B9E1E130-16DD-422A-889D-D2E4CB1CB549}" srcOrd="1" destOrd="0" presId="urn:microsoft.com/office/officeart/2008/layout/LinedList"/>
    <dgm:cxn modelId="{7B9408CF-FB27-4D80-BA5F-0C1A7EA61A18}" type="presParOf" srcId="{B9E1E130-16DD-422A-889D-D2E4CB1CB549}" destId="{7A2EEC75-1B5F-4A69-9769-3E4EB5C9128F}" srcOrd="0" destOrd="0" presId="urn:microsoft.com/office/officeart/2008/layout/LinedList"/>
    <dgm:cxn modelId="{F130226D-D3E0-4B14-8086-F6B10B41FB88}" type="presParOf" srcId="{B9E1E130-16DD-422A-889D-D2E4CB1CB549}" destId="{BEE045A7-9738-47FD-AD9E-6E8209D42521}" srcOrd="1" destOrd="0" presId="urn:microsoft.com/office/officeart/2008/layout/LinedList"/>
    <dgm:cxn modelId="{417A4429-0771-4C89-AADA-F9D9E9AF6A87}" type="presParOf" srcId="{E0AA9649-1A6B-41E3-825D-9604953AFA03}" destId="{5725C906-A4CB-42BD-AB86-7AF5D13BB1C2}" srcOrd="2" destOrd="0" presId="urn:microsoft.com/office/officeart/2008/layout/LinedList"/>
    <dgm:cxn modelId="{B1865BED-6DAF-4910-A07B-82AAD9EE780F}" type="presParOf" srcId="{E0AA9649-1A6B-41E3-825D-9604953AFA03}" destId="{EE9A493A-089C-4FC7-A861-877DC9F53060}" srcOrd="3" destOrd="0" presId="urn:microsoft.com/office/officeart/2008/layout/LinedList"/>
    <dgm:cxn modelId="{76410514-143D-4F7E-A5BC-29E8BE1FA6D1}" type="presParOf" srcId="{EE9A493A-089C-4FC7-A861-877DC9F53060}" destId="{EDABDFCA-11BA-433F-A9F9-5EF7A774F532}" srcOrd="0" destOrd="0" presId="urn:microsoft.com/office/officeart/2008/layout/LinedList"/>
    <dgm:cxn modelId="{F0B86EE0-61D7-42FE-BDD0-EFE975AF1205}" type="presParOf" srcId="{EE9A493A-089C-4FC7-A861-877DC9F53060}" destId="{ADC0FB9E-8380-468E-8983-0F7C3E8B706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ED024-54B2-4EC3-A1E9-09CD242065B6}">
      <dsp:nvSpPr>
        <dsp:cNvPr id="0" name=""/>
        <dsp:cNvSpPr/>
      </dsp:nvSpPr>
      <dsp:spPr>
        <a:xfrm>
          <a:off x="0" y="707092"/>
          <a:ext cx="10515600" cy="13054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9127F-5600-4E72-B960-5283BD96FA42}">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1E3477-A8B0-44DF-B772-8CFE203F00DA}">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90000"/>
            </a:lnSpc>
            <a:spcBef>
              <a:spcPct val="0"/>
            </a:spcBef>
            <a:spcAft>
              <a:spcPct val="35000"/>
            </a:spcAft>
            <a:buNone/>
          </a:pPr>
          <a:r>
            <a:rPr lang="en-US" sz="2500" kern="1200"/>
            <a:t>Big dataset size (need better equipment)</a:t>
          </a:r>
        </a:p>
      </dsp:txBody>
      <dsp:txXfrm>
        <a:off x="1507738" y="707092"/>
        <a:ext cx="9007861" cy="1305401"/>
      </dsp:txXfrm>
    </dsp:sp>
    <dsp:sp modelId="{86EF4907-6D26-4AA3-90B3-A76EBBCA0274}">
      <dsp:nvSpPr>
        <dsp:cNvPr id="0" name=""/>
        <dsp:cNvSpPr/>
      </dsp:nvSpPr>
      <dsp:spPr>
        <a:xfrm>
          <a:off x="0" y="2338844"/>
          <a:ext cx="10515600" cy="13054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320677-56CC-4ED8-92F7-A61EA04A02F2}">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9FE0F7-0E77-46DD-A4F1-2C1D3CBAAE20}">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90000"/>
            </a:lnSpc>
            <a:spcBef>
              <a:spcPct val="0"/>
            </a:spcBef>
            <a:spcAft>
              <a:spcPct val="35000"/>
            </a:spcAft>
            <a:buNone/>
          </a:pPr>
          <a:r>
            <a:rPr lang="en-US" sz="2500" kern="1200"/>
            <a:t>Not able to have enough time to make better logistic regressions and maps</a:t>
          </a:r>
        </a:p>
      </dsp:txBody>
      <dsp:txXfrm>
        <a:off x="1507738" y="2338844"/>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FCE8-1DEE-45F4-9935-D12C20CC655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BF24C9-BC36-4864-95B7-457C233F92DE}">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Need more work</a:t>
          </a:r>
        </a:p>
      </dsp:txBody>
      <dsp:txXfrm>
        <a:off x="127800" y="2355670"/>
        <a:ext cx="1800000" cy="720000"/>
      </dsp:txXfrm>
    </dsp:sp>
    <dsp:sp modelId="{1754D334-0881-4B4C-850C-8B91CC491C20}">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AE22E4-9E4D-4817-A5EA-7C50C7A0EA76}">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Need better preparation</a:t>
          </a:r>
        </a:p>
      </dsp:txBody>
      <dsp:txXfrm>
        <a:off x="2242800" y="2355670"/>
        <a:ext cx="1800000" cy="720000"/>
      </dsp:txXfrm>
    </dsp:sp>
    <dsp:sp modelId="{56DCB7F2-E7AE-4AF5-B53E-DD51E81F675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A8723-FC8E-4684-AF39-186454B24411}">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Need more goal-oriented planning</a:t>
          </a:r>
        </a:p>
      </dsp:txBody>
      <dsp:txXfrm>
        <a:off x="4357800" y="2355670"/>
        <a:ext cx="1800000" cy="720000"/>
      </dsp:txXfrm>
    </dsp:sp>
    <dsp:sp modelId="{16FB3D54-7757-4239-9FD9-B2DDFC4966AA}">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62D547-9003-4985-9CCB-256CB4D36500}">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Possible method to produce better logistic regression</a:t>
          </a:r>
        </a:p>
      </dsp:txBody>
      <dsp:txXfrm>
        <a:off x="6472800" y="2355670"/>
        <a:ext cx="1800000" cy="720000"/>
      </dsp:txXfrm>
    </dsp:sp>
    <dsp:sp modelId="{686C2EFE-3BD0-43EA-B7BA-D81218E74C1B}">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99B7C0-43A8-4E18-9298-76D9BF8E38F0}">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Interactive maps for more visualization</a:t>
          </a:r>
        </a:p>
      </dsp:txBody>
      <dsp:txXfrm>
        <a:off x="8587800" y="2355670"/>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E9711-4485-48CB-8EA6-DD4DF5089ABA}">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2EEC75-1B5F-4A69-9769-3E4EB5C9128F}">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Managed to glean useful information through thorough preprocessing and data visualizations</a:t>
          </a:r>
        </a:p>
      </dsp:txBody>
      <dsp:txXfrm>
        <a:off x="0" y="0"/>
        <a:ext cx="10515600" cy="2175669"/>
      </dsp:txXfrm>
    </dsp:sp>
    <dsp:sp modelId="{5725C906-A4CB-42BD-AB86-7AF5D13BB1C2}">
      <dsp:nvSpPr>
        <dsp:cNvPr id="0" name=""/>
        <dsp:cNvSpPr/>
      </dsp:nvSpPr>
      <dsp:spPr>
        <a:xfrm>
          <a:off x="0" y="2175669"/>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ABDFCA-11BA-433F-A9F9-5EF7A774F532}">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Did not manage to produce usable logistic regression models</a:t>
          </a:r>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5FBF6-A0BC-48F0-816D-8CC5F8291345}"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24463-70F9-4263-A459-7008EE68B61D}" type="slidenum">
              <a:rPr lang="en-US" smtClean="0"/>
              <a:t>‹#›</a:t>
            </a:fld>
            <a:endParaRPr lang="en-US"/>
          </a:p>
        </p:txBody>
      </p:sp>
    </p:spTree>
    <p:extLst>
      <p:ext uri="{BB962C8B-B14F-4D97-AF65-F5344CB8AC3E}">
        <p14:creationId xmlns:p14="http://schemas.microsoft.com/office/powerpoint/2010/main" val="366595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Times New Roman" panose="02020603050405020304" pitchFamily="18" charset="0"/>
                <a:ea typeface="Cambria" panose="02040503050406030204" pitchFamily="18" charset="0"/>
                <a:cs typeface="Arial" panose="020B0604020202020204" pitchFamily="34" charset="0"/>
              </a:rPr>
              <a:t>The data set documents criminal offenses in the city and county of Denver. It is a data set that is continually renewed. However, the data set is not whole as certain information is omitted due to legal requirements. The data is not without errors as it relies on data that cannot always be verified. The data set omitted sexual assault, child abuse, juvenile perpetrators, victims, and witnesses of certain crimes due to legal restrictions. </a:t>
            </a:r>
            <a:endParaRPr lang="en-US" sz="1800" dirty="0">
              <a:effectLst/>
              <a:latin typeface="Arial" panose="020B0604020202020204" pitchFamily="34" charset="0"/>
              <a:ea typeface="Cambria" panose="02040503050406030204" pitchFamily="18" charset="0"/>
            </a:endParaRPr>
          </a:p>
          <a:p>
            <a:pPr marL="0" marR="0">
              <a:spcBef>
                <a:spcPts val="0"/>
              </a:spcBef>
              <a:spcAft>
                <a:spcPts val="0"/>
              </a:spcAft>
            </a:pPr>
            <a:r>
              <a:rPr lang="en-US" sz="1800" dirty="0">
                <a:effectLst/>
                <a:latin typeface="Times New Roman" panose="02020603050405020304" pitchFamily="18" charset="0"/>
                <a:ea typeface="Cambria" panose="02040503050406030204" pitchFamily="18" charset="0"/>
                <a:cs typeface="Arial" panose="020B0604020202020204" pitchFamily="34" charset="0"/>
              </a:rPr>
              <a:t>	It is not stated explicitly in the data card why this information is collected other than for documentation purposes. It is also not clear what potentially useful information in the data set that is being sought by the city of Denver. However, by looking at the data set, a clear directive to investigate which factors correlating with (or even causing) crime seems obvious.</a:t>
            </a:r>
            <a:endParaRPr lang="en-US" sz="1800" dirty="0">
              <a:effectLst/>
              <a:latin typeface="Arial" panose="020B0604020202020204" pitchFamily="34" charset="0"/>
              <a:ea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15624463-70F9-4263-A459-7008EE68B61D}" type="slidenum">
              <a:rPr lang="en-US" smtClean="0"/>
              <a:t>3</a:t>
            </a:fld>
            <a:endParaRPr lang="en-US"/>
          </a:p>
        </p:txBody>
      </p:sp>
    </p:spTree>
    <p:extLst>
      <p:ext uri="{BB962C8B-B14F-4D97-AF65-F5344CB8AC3E}">
        <p14:creationId xmlns:p14="http://schemas.microsoft.com/office/powerpoint/2010/main" val="903903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391D-D800-AF4B-9BCC-050FD0BF5526}"/>
              </a:ext>
            </a:extLst>
          </p:cNvPr>
          <p:cNvSpPr>
            <a:spLocks noGrp="1"/>
          </p:cNvSpPr>
          <p:nvPr>
            <p:ph type="ctrTitle" hasCustomPrompt="1"/>
          </p:nvPr>
        </p:nvSpPr>
        <p:spPr>
          <a:xfrm>
            <a:off x="383570" y="1122363"/>
            <a:ext cx="7315199" cy="2387600"/>
          </a:xfrm>
        </p:spPr>
        <p:txBody>
          <a:bodyPr anchor="b"/>
          <a:lstStyle>
            <a:lvl1pPr algn="ctr">
              <a:defRPr sz="4500"/>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422B2A6F-6709-514E-BFC6-9A4A7329A15A}"/>
              </a:ext>
            </a:extLst>
          </p:cNvPr>
          <p:cNvSpPr>
            <a:spLocks noGrp="1"/>
          </p:cNvSpPr>
          <p:nvPr>
            <p:ph type="subTitle" idx="1"/>
          </p:nvPr>
        </p:nvSpPr>
        <p:spPr>
          <a:xfrm>
            <a:off x="383570" y="3602038"/>
            <a:ext cx="7315199"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8762D3AD-8629-3943-936D-B62EEF2E922D}"/>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5" name="Footer Placeholder 4">
            <a:extLst>
              <a:ext uri="{FF2B5EF4-FFF2-40B4-BE49-F238E27FC236}">
                <a16:creationId xmlns:a16="http://schemas.microsoft.com/office/drawing/2014/main" id="{646F098A-A3EE-384E-8702-C337467654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8BA1B-DDA8-3F42-87AD-7D1A63721A32}"/>
              </a:ext>
            </a:extLst>
          </p:cNvPr>
          <p:cNvSpPr>
            <a:spLocks noGrp="1"/>
          </p:cNvSpPr>
          <p:nvPr>
            <p:ph type="sldNum" sz="quarter" idx="12"/>
          </p:nvPr>
        </p:nvSpPr>
        <p:spPr/>
        <p:txBody>
          <a:bodyPr/>
          <a:lstStyle/>
          <a:p>
            <a:fld id="{09B8F8C4-05A7-DC4E-8BB7-4202EC4ACBF7}" type="slidenum">
              <a:rPr lang="en-US" smtClean="0"/>
              <a:t>‹#›</a:t>
            </a:fld>
            <a:endParaRPr lang="en-US"/>
          </a:p>
        </p:txBody>
      </p:sp>
      <p:pic>
        <p:nvPicPr>
          <p:cNvPr id="8" name="Picture 7" descr="Logo&#10;&#10;Description automatically generated">
            <a:extLst>
              <a:ext uri="{FF2B5EF4-FFF2-40B4-BE49-F238E27FC236}">
                <a16:creationId xmlns:a16="http://schemas.microsoft.com/office/drawing/2014/main" id="{0306E680-6A26-9C48-87BF-4368862B9A1E}"/>
              </a:ext>
            </a:extLst>
          </p:cNvPr>
          <p:cNvPicPr>
            <a:picLocks noChangeAspect="1"/>
          </p:cNvPicPr>
          <p:nvPr userDrawn="1"/>
        </p:nvPicPr>
        <p:blipFill rotWithShape="1">
          <a:blip r:embed="rId2"/>
          <a:srcRect t="7289" r="41429" b="18385"/>
          <a:stretch/>
        </p:blipFill>
        <p:spPr>
          <a:xfrm>
            <a:off x="8272412" y="-1"/>
            <a:ext cx="3919588" cy="6858001"/>
          </a:xfrm>
          <a:prstGeom prst="rect">
            <a:avLst/>
          </a:prstGeom>
        </p:spPr>
      </p:pic>
    </p:spTree>
    <p:extLst>
      <p:ext uri="{BB962C8B-B14F-4D97-AF65-F5344CB8AC3E}">
        <p14:creationId xmlns:p14="http://schemas.microsoft.com/office/powerpoint/2010/main" val="1375553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A8F6-F979-A948-9E97-51A38426511E}"/>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CDC9482-4942-9A42-9B6B-9A6D0C3F57D2}"/>
              </a:ext>
            </a:extLst>
          </p:cNvPr>
          <p:cNvSpPr>
            <a:spLocks noGrp="1"/>
          </p:cNvSpPr>
          <p:nvPr>
            <p:ph type="pic" idx="1"/>
          </p:nvPr>
        </p:nvSpPr>
        <p:spPr>
          <a:xfrm>
            <a:off x="5183188" y="987429"/>
            <a:ext cx="6172200" cy="4873625"/>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a:extLst>
              <a:ext uri="{FF2B5EF4-FFF2-40B4-BE49-F238E27FC236}">
                <a16:creationId xmlns:a16="http://schemas.microsoft.com/office/drawing/2014/main" id="{B1ABD93E-E334-794F-AAA4-ED2738BD9FF2}"/>
              </a:ext>
            </a:extLst>
          </p:cNvPr>
          <p:cNvSpPr>
            <a:spLocks noGrp="1"/>
          </p:cNvSpPr>
          <p:nvPr>
            <p:ph type="body" sz="half" idx="2"/>
          </p:nvPr>
        </p:nvSpPr>
        <p:spPr>
          <a:xfrm>
            <a:off x="839788" y="2057400"/>
            <a:ext cx="3932237"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FF2F737-FC71-3D41-A122-65FFC918677F}"/>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6" name="Footer Placeholder 5">
            <a:extLst>
              <a:ext uri="{FF2B5EF4-FFF2-40B4-BE49-F238E27FC236}">
                <a16:creationId xmlns:a16="http://schemas.microsoft.com/office/drawing/2014/main" id="{59A97691-9973-4B46-AE83-6A5F333C7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899189-E24D-B94A-A884-A8AF80D2CBC1}"/>
              </a:ext>
            </a:extLst>
          </p:cNvPr>
          <p:cNvSpPr>
            <a:spLocks noGrp="1"/>
          </p:cNvSpPr>
          <p:nvPr>
            <p:ph type="sldNum" sz="quarter" idx="12"/>
          </p:nvPr>
        </p:nvSpPr>
        <p:spPr/>
        <p:txBody>
          <a:bodyPr/>
          <a:lstStyle/>
          <a:p>
            <a:fld id="{09B8F8C4-05A7-DC4E-8BB7-4202EC4ACBF7}" type="slidenum">
              <a:rPr lang="en-US" smtClean="0"/>
              <a:t>‹#›</a:t>
            </a:fld>
            <a:endParaRPr lang="en-US"/>
          </a:p>
        </p:txBody>
      </p:sp>
    </p:spTree>
    <p:extLst>
      <p:ext uri="{BB962C8B-B14F-4D97-AF65-F5344CB8AC3E}">
        <p14:creationId xmlns:p14="http://schemas.microsoft.com/office/powerpoint/2010/main" val="3277248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739EF-4096-1A49-9AD4-0655F121AD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2AF70-1E65-534B-9153-913A0A9E45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ECE82-C65F-6B43-ABA4-3EB664450EAF}"/>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5" name="Footer Placeholder 4">
            <a:extLst>
              <a:ext uri="{FF2B5EF4-FFF2-40B4-BE49-F238E27FC236}">
                <a16:creationId xmlns:a16="http://schemas.microsoft.com/office/drawing/2014/main" id="{74C09C77-D8D0-FB43-910C-1F4903065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1FDC7-F78C-EE40-982D-9189AE7D300F}"/>
              </a:ext>
            </a:extLst>
          </p:cNvPr>
          <p:cNvSpPr>
            <a:spLocks noGrp="1"/>
          </p:cNvSpPr>
          <p:nvPr>
            <p:ph type="sldNum" sz="quarter" idx="12"/>
          </p:nvPr>
        </p:nvSpPr>
        <p:spPr/>
        <p:txBody>
          <a:bodyPr/>
          <a:lstStyle/>
          <a:p>
            <a:fld id="{09B8F8C4-05A7-DC4E-8BB7-4202EC4ACBF7}" type="slidenum">
              <a:rPr lang="en-US" smtClean="0"/>
              <a:t>‹#›</a:t>
            </a:fld>
            <a:endParaRPr lang="en-US"/>
          </a:p>
        </p:txBody>
      </p:sp>
    </p:spTree>
    <p:extLst>
      <p:ext uri="{BB962C8B-B14F-4D97-AF65-F5344CB8AC3E}">
        <p14:creationId xmlns:p14="http://schemas.microsoft.com/office/powerpoint/2010/main" val="461102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DA1A7-5913-1444-B7D0-0B55BA2D780D}"/>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705413-85D9-A548-83D7-268A900CCCD2}"/>
              </a:ext>
            </a:extLst>
          </p:cNvPr>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033B9-EFDB-514F-8EDA-0D81C8C4597F}"/>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5" name="Footer Placeholder 4">
            <a:extLst>
              <a:ext uri="{FF2B5EF4-FFF2-40B4-BE49-F238E27FC236}">
                <a16:creationId xmlns:a16="http://schemas.microsoft.com/office/drawing/2014/main" id="{A34CC90F-E680-5346-AB4F-974271576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E2FA6-882C-6645-8A51-A07C0F719F5F}"/>
              </a:ext>
            </a:extLst>
          </p:cNvPr>
          <p:cNvSpPr>
            <a:spLocks noGrp="1"/>
          </p:cNvSpPr>
          <p:nvPr>
            <p:ph type="sldNum" sz="quarter" idx="12"/>
          </p:nvPr>
        </p:nvSpPr>
        <p:spPr/>
        <p:txBody>
          <a:bodyPr/>
          <a:lstStyle/>
          <a:p>
            <a:fld id="{09B8F8C4-05A7-DC4E-8BB7-4202EC4ACBF7}" type="slidenum">
              <a:rPr lang="en-US" smtClean="0"/>
              <a:t>‹#›</a:t>
            </a:fld>
            <a:endParaRPr lang="en-US"/>
          </a:p>
        </p:txBody>
      </p:sp>
    </p:spTree>
    <p:extLst>
      <p:ext uri="{BB962C8B-B14F-4D97-AF65-F5344CB8AC3E}">
        <p14:creationId xmlns:p14="http://schemas.microsoft.com/office/powerpoint/2010/main" val="2176542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391D-D800-AF4B-9BCC-050FD0BF5526}"/>
              </a:ext>
            </a:extLst>
          </p:cNvPr>
          <p:cNvSpPr>
            <a:spLocks noGrp="1"/>
          </p:cNvSpPr>
          <p:nvPr>
            <p:ph type="ctrTitle" hasCustomPrompt="1"/>
          </p:nvPr>
        </p:nvSpPr>
        <p:spPr>
          <a:xfrm>
            <a:off x="383570" y="1122363"/>
            <a:ext cx="7315199" cy="2387600"/>
          </a:xfrm>
        </p:spPr>
        <p:txBody>
          <a:bodyPr anchor="b"/>
          <a:lstStyle>
            <a:lvl1pPr algn="ctr">
              <a:defRPr sz="4500">
                <a:solidFill>
                  <a:schemeClr val="bg1"/>
                </a:solidFill>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422B2A6F-6709-514E-BFC6-9A4A7329A15A}"/>
              </a:ext>
            </a:extLst>
          </p:cNvPr>
          <p:cNvSpPr>
            <a:spLocks noGrp="1"/>
          </p:cNvSpPr>
          <p:nvPr>
            <p:ph type="subTitle" idx="1"/>
          </p:nvPr>
        </p:nvSpPr>
        <p:spPr>
          <a:xfrm>
            <a:off x="383570" y="3602038"/>
            <a:ext cx="7315199" cy="1655762"/>
          </a:xfrm>
        </p:spPr>
        <p:txBody>
          <a:bodyPr/>
          <a:lstStyle>
            <a:lvl1pPr marL="0" indent="0" algn="ctr">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8762D3AD-8629-3943-936D-B62EEF2E922D}"/>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5" name="Footer Placeholder 4">
            <a:extLst>
              <a:ext uri="{FF2B5EF4-FFF2-40B4-BE49-F238E27FC236}">
                <a16:creationId xmlns:a16="http://schemas.microsoft.com/office/drawing/2014/main" id="{646F098A-A3EE-384E-8702-C337467654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8BA1B-DDA8-3F42-87AD-7D1A63721A32}"/>
              </a:ext>
            </a:extLst>
          </p:cNvPr>
          <p:cNvSpPr>
            <a:spLocks noGrp="1"/>
          </p:cNvSpPr>
          <p:nvPr>
            <p:ph type="sldNum" sz="quarter" idx="12"/>
          </p:nvPr>
        </p:nvSpPr>
        <p:spPr/>
        <p:txBody>
          <a:bodyPr/>
          <a:lstStyle/>
          <a:p>
            <a:fld id="{09B8F8C4-05A7-DC4E-8BB7-4202EC4ACBF7}" type="slidenum">
              <a:rPr lang="en-US" smtClean="0"/>
              <a:t>‹#›</a:t>
            </a:fld>
            <a:endParaRPr lang="en-US"/>
          </a:p>
        </p:txBody>
      </p:sp>
      <p:pic>
        <p:nvPicPr>
          <p:cNvPr id="8" name="Picture 7" descr="Logo&#10;&#10;Description automatically generated">
            <a:extLst>
              <a:ext uri="{FF2B5EF4-FFF2-40B4-BE49-F238E27FC236}">
                <a16:creationId xmlns:a16="http://schemas.microsoft.com/office/drawing/2014/main" id="{6955C273-3410-C447-B8B7-5FDFF0F32A4E}"/>
              </a:ext>
            </a:extLst>
          </p:cNvPr>
          <p:cNvPicPr>
            <a:picLocks noChangeAspect="1"/>
          </p:cNvPicPr>
          <p:nvPr userDrawn="1"/>
        </p:nvPicPr>
        <p:blipFill rotWithShape="1">
          <a:blip r:embed="rId2"/>
          <a:srcRect t="7289" r="41429" b="18385"/>
          <a:stretch/>
        </p:blipFill>
        <p:spPr>
          <a:xfrm>
            <a:off x="8272412" y="-1"/>
            <a:ext cx="3919588" cy="6858001"/>
          </a:xfrm>
          <a:prstGeom prst="rect">
            <a:avLst/>
          </a:prstGeom>
        </p:spPr>
      </p:pic>
    </p:spTree>
    <p:extLst>
      <p:ext uri="{BB962C8B-B14F-4D97-AF65-F5344CB8AC3E}">
        <p14:creationId xmlns:p14="http://schemas.microsoft.com/office/powerpoint/2010/main" val="1208984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5C75-2456-E24C-A74E-E3F68183E4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05908F-63CC-1B4E-947D-0F7354761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D3A58-FFD8-4940-A7F0-8B2B57C9A10A}"/>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5" name="Footer Placeholder 4">
            <a:extLst>
              <a:ext uri="{FF2B5EF4-FFF2-40B4-BE49-F238E27FC236}">
                <a16:creationId xmlns:a16="http://schemas.microsoft.com/office/drawing/2014/main" id="{80CE6D3E-6D5E-D349-938B-E0B3301AFF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AB6C36-FD1B-BE4B-974D-B33D0A7B60E7}"/>
              </a:ext>
            </a:extLst>
          </p:cNvPr>
          <p:cNvSpPr>
            <a:spLocks noGrp="1"/>
          </p:cNvSpPr>
          <p:nvPr>
            <p:ph type="sldNum" sz="quarter" idx="12"/>
          </p:nvPr>
        </p:nvSpPr>
        <p:spPr/>
        <p:txBody>
          <a:bodyPr/>
          <a:lstStyle/>
          <a:p>
            <a:fld id="{09B8F8C4-05A7-DC4E-8BB7-4202EC4ACBF7}" type="slidenum">
              <a:rPr lang="en-US" smtClean="0"/>
              <a:t>‹#›</a:t>
            </a:fld>
            <a:endParaRPr lang="en-US"/>
          </a:p>
        </p:txBody>
      </p:sp>
    </p:spTree>
    <p:extLst>
      <p:ext uri="{BB962C8B-B14F-4D97-AF65-F5344CB8AC3E}">
        <p14:creationId xmlns:p14="http://schemas.microsoft.com/office/powerpoint/2010/main" val="191296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BCD9A-4C4D-C04D-B628-4D6821CF9914}"/>
              </a:ext>
            </a:extLst>
          </p:cNvPr>
          <p:cNvSpPr>
            <a:spLocks noGrp="1"/>
          </p:cNvSpPr>
          <p:nvPr>
            <p:ph type="title" hasCustomPrompt="1"/>
          </p:nvPr>
        </p:nvSpPr>
        <p:spPr>
          <a:xfrm>
            <a:off x="831851" y="1709742"/>
            <a:ext cx="10515600" cy="2852737"/>
          </a:xfrm>
        </p:spPr>
        <p:txBody>
          <a:bodyPr anchor="b"/>
          <a:lstStyle>
            <a:lvl1pPr>
              <a:defRPr sz="4500"/>
            </a:lvl1pPr>
          </a:lstStyle>
          <a:p>
            <a:r>
              <a:rPr lang="en-US" dirty="0"/>
              <a:t>Click to edit </a:t>
            </a:r>
            <a:br>
              <a:rPr lang="en-US" dirty="0"/>
            </a:br>
            <a:r>
              <a:rPr lang="en-US" dirty="0"/>
              <a:t>Master title style</a:t>
            </a:r>
          </a:p>
        </p:txBody>
      </p:sp>
      <p:sp>
        <p:nvSpPr>
          <p:cNvPr id="3" name="Text Placeholder 2">
            <a:extLst>
              <a:ext uri="{FF2B5EF4-FFF2-40B4-BE49-F238E27FC236}">
                <a16:creationId xmlns:a16="http://schemas.microsoft.com/office/drawing/2014/main" id="{9476D619-9256-5342-BA68-AA592831FA03}"/>
              </a:ext>
            </a:extLst>
          </p:cNvPr>
          <p:cNvSpPr>
            <a:spLocks noGrp="1"/>
          </p:cNvSpPr>
          <p:nvPr>
            <p:ph type="body" idx="1"/>
          </p:nvPr>
        </p:nvSpPr>
        <p:spPr>
          <a:xfrm>
            <a:off x="831851" y="4589467"/>
            <a:ext cx="105156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1652CD-DA0F-E044-884E-A857BA135CD2}"/>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5" name="Footer Placeholder 4">
            <a:extLst>
              <a:ext uri="{FF2B5EF4-FFF2-40B4-BE49-F238E27FC236}">
                <a16:creationId xmlns:a16="http://schemas.microsoft.com/office/drawing/2014/main" id="{AAB41647-D227-6B41-9AD6-182E7AE90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12F90-7608-D14B-BE6C-B6E7C3BFEC21}"/>
              </a:ext>
            </a:extLst>
          </p:cNvPr>
          <p:cNvSpPr>
            <a:spLocks noGrp="1"/>
          </p:cNvSpPr>
          <p:nvPr>
            <p:ph type="sldNum" sz="quarter" idx="12"/>
          </p:nvPr>
        </p:nvSpPr>
        <p:spPr/>
        <p:txBody>
          <a:bodyPr/>
          <a:lstStyle/>
          <a:p>
            <a:fld id="{09B8F8C4-05A7-DC4E-8BB7-4202EC4ACBF7}" type="slidenum">
              <a:rPr lang="en-US" smtClean="0"/>
              <a:t>‹#›</a:t>
            </a:fld>
            <a:endParaRPr lang="en-US"/>
          </a:p>
        </p:txBody>
      </p:sp>
      <p:pic>
        <p:nvPicPr>
          <p:cNvPr id="8" name="Picture 7" descr="Logo&#10;&#10;Description automatically generated">
            <a:extLst>
              <a:ext uri="{FF2B5EF4-FFF2-40B4-BE49-F238E27FC236}">
                <a16:creationId xmlns:a16="http://schemas.microsoft.com/office/drawing/2014/main" id="{B1F2DD4F-54D8-DF4E-89F0-75242AE735F5}"/>
              </a:ext>
            </a:extLst>
          </p:cNvPr>
          <p:cNvPicPr>
            <a:picLocks noChangeAspect="1"/>
          </p:cNvPicPr>
          <p:nvPr userDrawn="1"/>
        </p:nvPicPr>
        <p:blipFill rotWithShape="1">
          <a:blip r:embed="rId2"/>
          <a:srcRect t="7289" r="41429" b="18385"/>
          <a:stretch/>
        </p:blipFill>
        <p:spPr>
          <a:xfrm>
            <a:off x="8272412" y="-1"/>
            <a:ext cx="3919588" cy="6858001"/>
          </a:xfrm>
          <a:prstGeom prst="rect">
            <a:avLst/>
          </a:prstGeom>
        </p:spPr>
      </p:pic>
    </p:spTree>
    <p:extLst>
      <p:ext uri="{BB962C8B-B14F-4D97-AF65-F5344CB8AC3E}">
        <p14:creationId xmlns:p14="http://schemas.microsoft.com/office/powerpoint/2010/main" val="3795443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55F1-41C9-F741-ABCA-148F72FF7C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8B0D0-CB2A-5B49-AFAE-C401DC85D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CFA190-6116-CE4E-880A-2A5FD5E9FA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46A325-B878-6048-96EA-AD37D9146E53}"/>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6" name="Footer Placeholder 5">
            <a:extLst>
              <a:ext uri="{FF2B5EF4-FFF2-40B4-BE49-F238E27FC236}">
                <a16:creationId xmlns:a16="http://schemas.microsoft.com/office/drawing/2014/main" id="{78794E63-81BD-D34E-9FB6-590D87A2C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2F3FA-6596-F141-A53F-FDEC5D0FDED7}"/>
              </a:ext>
            </a:extLst>
          </p:cNvPr>
          <p:cNvSpPr>
            <a:spLocks noGrp="1"/>
          </p:cNvSpPr>
          <p:nvPr>
            <p:ph type="sldNum" sz="quarter" idx="12"/>
          </p:nvPr>
        </p:nvSpPr>
        <p:spPr/>
        <p:txBody>
          <a:bodyPr/>
          <a:lstStyle/>
          <a:p>
            <a:fld id="{09B8F8C4-05A7-DC4E-8BB7-4202EC4ACBF7}" type="slidenum">
              <a:rPr lang="en-US" smtClean="0"/>
              <a:t>‹#›</a:t>
            </a:fld>
            <a:endParaRPr lang="en-US"/>
          </a:p>
        </p:txBody>
      </p:sp>
    </p:spTree>
    <p:extLst>
      <p:ext uri="{BB962C8B-B14F-4D97-AF65-F5344CB8AC3E}">
        <p14:creationId xmlns:p14="http://schemas.microsoft.com/office/powerpoint/2010/main" val="272087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86C4-8A82-2E47-BA0A-3B4FD275E24A}"/>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DDAD30-26CB-894D-B249-16631B50FFE3}"/>
              </a:ext>
            </a:extLst>
          </p:cNvPr>
          <p:cNvSpPr>
            <a:spLocks noGrp="1"/>
          </p:cNvSpPr>
          <p:nvPr>
            <p:ph type="body" idx="1"/>
          </p:nvPr>
        </p:nvSpPr>
        <p:spPr>
          <a:xfrm>
            <a:off x="839789" y="1681163"/>
            <a:ext cx="5157787"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54E37DF-FCA3-9345-8F1B-3B2DEECC38B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A7F32-108C-0147-BF1C-151D185797D4}"/>
              </a:ext>
            </a:extLst>
          </p:cNvPr>
          <p:cNvSpPr>
            <a:spLocks noGrp="1"/>
          </p:cNvSpPr>
          <p:nvPr>
            <p:ph type="body" sz="quarter" idx="3"/>
          </p:nvPr>
        </p:nvSpPr>
        <p:spPr>
          <a:xfrm>
            <a:off x="6172202" y="1681163"/>
            <a:ext cx="5183188"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25A79B9-C154-E741-8BC5-8B95F0D25144}"/>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3A23CC-9985-5B43-B4F5-7A65FBBBB362}"/>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8" name="Footer Placeholder 7">
            <a:extLst>
              <a:ext uri="{FF2B5EF4-FFF2-40B4-BE49-F238E27FC236}">
                <a16:creationId xmlns:a16="http://schemas.microsoft.com/office/drawing/2014/main" id="{85A89551-72F1-6A40-B02D-98C9990F18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3ACEE8-777A-5940-9519-1D826BCADDA9}"/>
              </a:ext>
            </a:extLst>
          </p:cNvPr>
          <p:cNvSpPr>
            <a:spLocks noGrp="1"/>
          </p:cNvSpPr>
          <p:nvPr>
            <p:ph type="sldNum" sz="quarter" idx="12"/>
          </p:nvPr>
        </p:nvSpPr>
        <p:spPr/>
        <p:txBody>
          <a:bodyPr/>
          <a:lstStyle/>
          <a:p>
            <a:fld id="{09B8F8C4-05A7-DC4E-8BB7-4202EC4ACBF7}" type="slidenum">
              <a:rPr lang="en-US" smtClean="0"/>
              <a:t>‹#›</a:t>
            </a:fld>
            <a:endParaRPr lang="en-US"/>
          </a:p>
        </p:txBody>
      </p:sp>
    </p:spTree>
    <p:extLst>
      <p:ext uri="{BB962C8B-B14F-4D97-AF65-F5344CB8AC3E}">
        <p14:creationId xmlns:p14="http://schemas.microsoft.com/office/powerpoint/2010/main" val="2676417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0DEB-C558-DB4D-9DBB-60DA77C03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DA75B9-E07E-614C-9F6C-7943A325F696}"/>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4" name="Footer Placeholder 3">
            <a:extLst>
              <a:ext uri="{FF2B5EF4-FFF2-40B4-BE49-F238E27FC236}">
                <a16:creationId xmlns:a16="http://schemas.microsoft.com/office/drawing/2014/main" id="{E876482A-9624-104B-AFF8-5DE40120AF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BB9DE2-8332-1E4D-806B-6DDB78385EB5}"/>
              </a:ext>
            </a:extLst>
          </p:cNvPr>
          <p:cNvSpPr>
            <a:spLocks noGrp="1"/>
          </p:cNvSpPr>
          <p:nvPr>
            <p:ph type="sldNum" sz="quarter" idx="12"/>
          </p:nvPr>
        </p:nvSpPr>
        <p:spPr/>
        <p:txBody>
          <a:bodyPr/>
          <a:lstStyle/>
          <a:p>
            <a:fld id="{09B8F8C4-05A7-DC4E-8BB7-4202EC4ACBF7}" type="slidenum">
              <a:rPr lang="en-US" smtClean="0"/>
              <a:t>‹#›</a:t>
            </a:fld>
            <a:endParaRPr lang="en-US"/>
          </a:p>
        </p:txBody>
      </p:sp>
    </p:spTree>
    <p:extLst>
      <p:ext uri="{BB962C8B-B14F-4D97-AF65-F5344CB8AC3E}">
        <p14:creationId xmlns:p14="http://schemas.microsoft.com/office/powerpoint/2010/main" val="1304843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10AD24-3C30-D545-822F-3EF5F7FE4D7C}"/>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3" name="Footer Placeholder 2">
            <a:extLst>
              <a:ext uri="{FF2B5EF4-FFF2-40B4-BE49-F238E27FC236}">
                <a16:creationId xmlns:a16="http://schemas.microsoft.com/office/drawing/2014/main" id="{5F31DBBA-BE87-D441-B84D-D8F2DAF194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82A5FB-A616-8D45-9939-E7B33461593A}"/>
              </a:ext>
            </a:extLst>
          </p:cNvPr>
          <p:cNvSpPr>
            <a:spLocks noGrp="1"/>
          </p:cNvSpPr>
          <p:nvPr>
            <p:ph type="sldNum" sz="quarter" idx="12"/>
          </p:nvPr>
        </p:nvSpPr>
        <p:spPr/>
        <p:txBody>
          <a:bodyPr/>
          <a:lstStyle/>
          <a:p>
            <a:fld id="{09B8F8C4-05A7-DC4E-8BB7-4202EC4ACBF7}" type="slidenum">
              <a:rPr lang="en-US" smtClean="0"/>
              <a:t>‹#›</a:t>
            </a:fld>
            <a:endParaRPr lang="en-US"/>
          </a:p>
        </p:txBody>
      </p:sp>
    </p:spTree>
    <p:extLst>
      <p:ext uri="{BB962C8B-B14F-4D97-AF65-F5344CB8AC3E}">
        <p14:creationId xmlns:p14="http://schemas.microsoft.com/office/powerpoint/2010/main" val="1172119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ADA5-6E94-DB46-948A-CE55B2255B39}"/>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24303E3-1AEE-0E46-A78B-8B0925632D4A}"/>
              </a:ext>
            </a:extLst>
          </p:cNvPr>
          <p:cNvSpPr>
            <a:spLocks noGrp="1"/>
          </p:cNvSpPr>
          <p:nvPr>
            <p:ph idx="1"/>
          </p:nvPr>
        </p:nvSpPr>
        <p:spPr>
          <a:xfrm>
            <a:off x="5183188" y="987429"/>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F0A59D-5684-1941-8033-29499AF5C6B3}"/>
              </a:ext>
            </a:extLst>
          </p:cNvPr>
          <p:cNvSpPr>
            <a:spLocks noGrp="1"/>
          </p:cNvSpPr>
          <p:nvPr>
            <p:ph type="body" sz="half" idx="2"/>
          </p:nvPr>
        </p:nvSpPr>
        <p:spPr>
          <a:xfrm>
            <a:off x="839788" y="2057400"/>
            <a:ext cx="3932237"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CF289D9-B751-654C-8849-B701A522D780}"/>
              </a:ext>
            </a:extLst>
          </p:cNvPr>
          <p:cNvSpPr>
            <a:spLocks noGrp="1"/>
          </p:cNvSpPr>
          <p:nvPr>
            <p:ph type="dt" sz="half" idx="10"/>
          </p:nvPr>
        </p:nvSpPr>
        <p:spPr/>
        <p:txBody>
          <a:bodyPr/>
          <a:lstStyle/>
          <a:p>
            <a:fld id="{C171DC17-4A50-5F49-AEC7-C955C81B92E5}" type="datetimeFigureOut">
              <a:rPr lang="en-US" smtClean="0"/>
              <a:t>12/10/2023</a:t>
            </a:fld>
            <a:endParaRPr lang="en-US"/>
          </a:p>
        </p:txBody>
      </p:sp>
      <p:sp>
        <p:nvSpPr>
          <p:cNvPr id="6" name="Footer Placeholder 5">
            <a:extLst>
              <a:ext uri="{FF2B5EF4-FFF2-40B4-BE49-F238E27FC236}">
                <a16:creationId xmlns:a16="http://schemas.microsoft.com/office/drawing/2014/main" id="{F38A2888-A517-7A40-9678-F86659CA1C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386589-428D-8542-B91B-AA693B17C443}"/>
              </a:ext>
            </a:extLst>
          </p:cNvPr>
          <p:cNvSpPr>
            <a:spLocks noGrp="1"/>
          </p:cNvSpPr>
          <p:nvPr>
            <p:ph type="sldNum" sz="quarter" idx="12"/>
          </p:nvPr>
        </p:nvSpPr>
        <p:spPr/>
        <p:txBody>
          <a:bodyPr/>
          <a:lstStyle/>
          <a:p>
            <a:fld id="{09B8F8C4-05A7-DC4E-8BB7-4202EC4ACBF7}" type="slidenum">
              <a:rPr lang="en-US" smtClean="0"/>
              <a:t>‹#›</a:t>
            </a:fld>
            <a:endParaRPr lang="en-US"/>
          </a:p>
        </p:txBody>
      </p:sp>
    </p:spTree>
    <p:extLst>
      <p:ext uri="{BB962C8B-B14F-4D97-AF65-F5344CB8AC3E}">
        <p14:creationId xmlns:p14="http://schemas.microsoft.com/office/powerpoint/2010/main" val="2343707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9A89C3-E6FA-684D-8BAE-1760B34F554E}"/>
              </a:ext>
            </a:extLst>
          </p:cNvPr>
          <p:cNvSpPr/>
          <p:nvPr userDrawn="1"/>
        </p:nvSpPr>
        <p:spPr>
          <a:xfrm>
            <a:off x="0" y="6356350"/>
            <a:ext cx="12192000" cy="501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a:extLst>
              <a:ext uri="{FF2B5EF4-FFF2-40B4-BE49-F238E27FC236}">
                <a16:creationId xmlns:a16="http://schemas.microsoft.com/office/drawing/2014/main" id="{8871C330-0F02-8249-82EC-9F3A278C0AB8}"/>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53E27E-2040-824D-B637-1C07F3E062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FD629B-BAF4-A343-8BF1-1572AB380340}"/>
              </a:ext>
            </a:extLst>
          </p:cNvPr>
          <p:cNvSpPr>
            <a:spLocks noGrp="1"/>
          </p:cNvSpPr>
          <p:nvPr>
            <p:ph type="dt" sz="half" idx="2"/>
          </p:nvPr>
        </p:nvSpPr>
        <p:spPr>
          <a:xfrm>
            <a:off x="838200" y="6428272"/>
            <a:ext cx="2743200" cy="365125"/>
          </a:xfrm>
          <a:prstGeom prst="rect">
            <a:avLst/>
          </a:prstGeom>
        </p:spPr>
        <p:txBody>
          <a:bodyPr vert="horz" lIns="91440" tIns="45720" rIns="91440" bIns="45720" rtlCol="0" anchor="ctr"/>
          <a:lstStyle>
            <a:lvl1pPr algn="l">
              <a:defRPr sz="900">
                <a:solidFill>
                  <a:schemeClr val="bg1"/>
                </a:solidFill>
              </a:defRPr>
            </a:lvl1pPr>
          </a:lstStyle>
          <a:p>
            <a:fld id="{C171DC17-4A50-5F49-AEC7-C955C81B92E5}" type="datetimeFigureOut">
              <a:rPr lang="en-US" smtClean="0"/>
              <a:pPr/>
              <a:t>12/10/2023</a:t>
            </a:fld>
            <a:endParaRPr lang="en-US" dirty="0"/>
          </a:p>
        </p:txBody>
      </p:sp>
      <p:sp>
        <p:nvSpPr>
          <p:cNvPr id="5" name="Footer Placeholder 4">
            <a:extLst>
              <a:ext uri="{FF2B5EF4-FFF2-40B4-BE49-F238E27FC236}">
                <a16:creationId xmlns:a16="http://schemas.microsoft.com/office/drawing/2014/main" id="{1861F82B-A72E-B848-BB19-0207CDE46B40}"/>
              </a:ext>
            </a:extLst>
          </p:cNvPr>
          <p:cNvSpPr>
            <a:spLocks noGrp="1"/>
          </p:cNvSpPr>
          <p:nvPr>
            <p:ph type="ftr" sz="quarter" idx="3"/>
          </p:nvPr>
        </p:nvSpPr>
        <p:spPr>
          <a:xfrm>
            <a:off x="4038600" y="6428272"/>
            <a:ext cx="4114800" cy="365125"/>
          </a:xfrm>
          <a:prstGeom prst="rect">
            <a:avLst/>
          </a:prstGeom>
        </p:spPr>
        <p:txBody>
          <a:bodyPr vert="horz" lIns="91440" tIns="45720" rIns="91440" bIns="45720" rtlCol="0" anchor="ctr"/>
          <a:lstStyle>
            <a:lvl1pPr algn="ctr">
              <a:defRPr sz="9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8B1620FE-B066-7C49-9BDF-AF56CC193DE1}"/>
              </a:ext>
            </a:extLst>
          </p:cNvPr>
          <p:cNvSpPr>
            <a:spLocks noGrp="1"/>
          </p:cNvSpPr>
          <p:nvPr>
            <p:ph type="sldNum" sz="quarter" idx="4"/>
          </p:nvPr>
        </p:nvSpPr>
        <p:spPr>
          <a:xfrm>
            <a:off x="8610600" y="6428272"/>
            <a:ext cx="2743200" cy="365125"/>
          </a:xfrm>
          <a:prstGeom prst="rect">
            <a:avLst/>
          </a:prstGeom>
        </p:spPr>
        <p:txBody>
          <a:bodyPr vert="horz" lIns="91440" tIns="45720" rIns="91440" bIns="45720" rtlCol="0" anchor="ctr"/>
          <a:lstStyle>
            <a:lvl1pPr algn="r">
              <a:defRPr sz="900">
                <a:solidFill>
                  <a:schemeClr val="bg1"/>
                </a:solidFill>
              </a:defRPr>
            </a:lvl1pPr>
          </a:lstStyle>
          <a:p>
            <a:fld id="{09B8F8C4-05A7-DC4E-8BB7-4202EC4ACBF7}" type="slidenum">
              <a:rPr lang="en-US" smtClean="0"/>
              <a:pPr/>
              <a:t>‹#›</a:t>
            </a:fld>
            <a:endParaRPr lang="en-US"/>
          </a:p>
        </p:txBody>
      </p:sp>
      <p:pic>
        <p:nvPicPr>
          <p:cNvPr id="10" name="Picture 9" descr="Logo&#10;&#10;Description automatically generated">
            <a:extLst>
              <a:ext uri="{FF2B5EF4-FFF2-40B4-BE49-F238E27FC236}">
                <a16:creationId xmlns:a16="http://schemas.microsoft.com/office/drawing/2014/main" id="{A6F54A4B-B617-B54F-B600-5EFC28C265A6}"/>
              </a:ext>
            </a:extLst>
          </p:cNvPr>
          <p:cNvPicPr>
            <a:picLocks noChangeAspect="1"/>
          </p:cNvPicPr>
          <p:nvPr userDrawn="1"/>
        </p:nvPicPr>
        <p:blipFill>
          <a:blip r:embed="rId14"/>
          <a:stretch>
            <a:fillRect/>
          </a:stretch>
        </p:blipFill>
        <p:spPr>
          <a:xfrm>
            <a:off x="11056147" y="185741"/>
            <a:ext cx="961397" cy="1325563"/>
          </a:xfrm>
          <a:prstGeom prst="rect">
            <a:avLst/>
          </a:prstGeom>
        </p:spPr>
      </p:pic>
    </p:spTree>
    <p:extLst>
      <p:ext uri="{BB962C8B-B14F-4D97-AF65-F5344CB8AC3E}">
        <p14:creationId xmlns:p14="http://schemas.microsoft.com/office/powerpoint/2010/main" val="379387735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685783"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30DA4-D291-4B42-B1AF-848E941EB3BD}"/>
              </a:ext>
            </a:extLst>
          </p:cNvPr>
          <p:cNvSpPr>
            <a:spLocks noGrp="1"/>
          </p:cNvSpPr>
          <p:nvPr>
            <p:ph type="ctrTitle"/>
          </p:nvPr>
        </p:nvSpPr>
        <p:spPr/>
        <p:txBody>
          <a:bodyPr/>
          <a:lstStyle/>
          <a:p>
            <a:r>
              <a:rPr lang="en-US" dirty="0"/>
              <a:t>Denver Crime: Analysis and ML</a:t>
            </a:r>
          </a:p>
        </p:txBody>
      </p:sp>
      <p:sp>
        <p:nvSpPr>
          <p:cNvPr id="3" name="Subtitle 2">
            <a:extLst>
              <a:ext uri="{FF2B5EF4-FFF2-40B4-BE49-F238E27FC236}">
                <a16:creationId xmlns:a16="http://schemas.microsoft.com/office/drawing/2014/main" id="{8997951D-6AED-F64B-AB8D-89218E91D0A2}"/>
              </a:ext>
            </a:extLst>
          </p:cNvPr>
          <p:cNvSpPr>
            <a:spLocks noGrp="1"/>
          </p:cNvSpPr>
          <p:nvPr>
            <p:ph type="subTitle" idx="1"/>
          </p:nvPr>
        </p:nvSpPr>
        <p:spPr/>
        <p:txBody>
          <a:bodyPr/>
          <a:lstStyle/>
          <a:p>
            <a:r>
              <a:rPr lang="en-US" dirty="0"/>
              <a:t>By Radjamin Hukom</a:t>
            </a:r>
          </a:p>
        </p:txBody>
      </p:sp>
    </p:spTree>
    <p:extLst>
      <p:ext uri="{BB962C8B-B14F-4D97-AF65-F5344CB8AC3E}">
        <p14:creationId xmlns:p14="http://schemas.microsoft.com/office/powerpoint/2010/main" val="127209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0AFDB-804B-A550-F9C8-A327FD00A9D0}"/>
              </a:ext>
            </a:extLst>
          </p:cNvPr>
          <p:cNvSpPr>
            <a:spLocks noGrp="1"/>
          </p:cNvSpPr>
          <p:nvPr>
            <p:ph type="title"/>
          </p:nvPr>
        </p:nvSpPr>
        <p:spPr/>
        <p:txBody>
          <a:bodyPr>
            <a:normAutofit fontScale="90000"/>
          </a:bodyPr>
          <a:lstStyle/>
          <a:p>
            <a:br>
              <a:rPr lang="en-US" dirty="0"/>
            </a:br>
            <a:r>
              <a:rPr lang="en-US" dirty="0"/>
              <a:t>Daily Crime Count Over Time (based on fid)</a:t>
            </a:r>
            <a:br>
              <a:rPr lang="en-US" dirty="0"/>
            </a:br>
            <a:endParaRPr lang="en-US" dirty="0"/>
          </a:p>
        </p:txBody>
      </p:sp>
      <p:sp>
        <p:nvSpPr>
          <p:cNvPr id="3" name="Content Placeholder 2">
            <a:extLst>
              <a:ext uri="{FF2B5EF4-FFF2-40B4-BE49-F238E27FC236}">
                <a16:creationId xmlns:a16="http://schemas.microsoft.com/office/drawing/2014/main" id="{AFF8AE3B-8B58-4222-67AE-98B33AEEF57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61462F-B72F-F148-320F-B765C4809EBC}"/>
              </a:ext>
            </a:extLst>
          </p:cNvPr>
          <p:cNvPicPr>
            <a:picLocks noChangeAspect="1"/>
          </p:cNvPicPr>
          <p:nvPr/>
        </p:nvPicPr>
        <p:blipFill>
          <a:blip r:embed="rId2"/>
          <a:stretch>
            <a:fillRect/>
          </a:stretch>
        </p:blipFill>
        <p:spPr>
          <a:xfrm>
            <a:off x="1" y="1690692"/>
            <a:ext cx="12197320" cy="4646608"/>
          </a:xfrm>
          <a:prstGeom prst="rect">
            <a:avLst/>
          </a:prstGeom>
        </p:spPr>
      </p:pic>
    </p:spTree>
    <p:extLst>
      <p:ext uri="{BB962C8B-B14F-4D97-AF65-F5344CB8AC3E}">
        <p14:creationId xmlns:p14="http://schemas.microsoft.com/office/powerpoint/2010/main" val="2668498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7D89587-02FA-5CA3-0067-248842DDC455}"/>
              </a:ext>
            </a:extLst>
          </p:cNvPr>
          <p:cNvSpPr>
            <a:spLocks noGrp="1"/>
          </p:cNvSpPr>
          <p:nvPr>
            <p:ph type="title"/>
          </p:nvPr>
        </p:nvSpPr>
        <p:spPr>
          <a:xfrm>
            <a:off x="838200" y="365129"/>
            <a:ext cx="10515600" cy="1325563"/>
          </a:xfrm>
        </p:spPr>
        <p:txBody>
          <a:bodyPr/>
          <a:lstStyle/>
          <a:p>
            <a:r>
              <a:rPr lang="en-US" dirty="0"/>
              <a:t>Time (part)</a:t>
            </a:r>
          </a:p>
        </p:txBody>
      </p:sp>
      <p:pic>
        <p:nvPicPr>
          <p:cNvPr id="2" name="Picture 1">
            <a:extLst>
              <a:ext uri="{FF2B5EF4-FFF2-40B4-BE49-F238E27FC236}">
                <a16:creationId xmlns:a16="http://schemas.microsoft.com/office/drawing/2014/main" id="{EE3343B3-26C0-146F-8319-D5104B010E05}"/>
              </a:ext>
            </a:extLst>
          </p:cNvPr>
          <p:cNvPicPr>
            <a:picLocks noChangeAspect="1"/>
          </p:cNvPicPr>
          <p:nvPr/>
        </p:nvPicPr>
        <p:blipFill>
          <a:blip r:embed="rId2"/>
          <a:stretch>
            <a:fillRect/>
          </a:stretch>
        </p:blipFill>
        <p:spPr>
          <a:xfrm>
            <a:off x="1168400" y="1837976"/>
            <a:ext cx="4292600" cy="4507230"/>
          </a:xfrm>
          <a:prstGeom prst="rect">
            <a:avLst/>
          </a:prstGeom>
        </p:spPr>
      </p:pic>
      <p:pic>
        <p:nvPicPr>
          <p:cNvPr id="3" name="Content Placeholder 6">
            <a:extLst>
              <a:ext uri="{FF2B5EF4-FFF2-40B4-BE49-F238E27FC236}">
                <a16:creationId xmlns:a16="http://schemas.microsoft.com/office/drawing/2014/main" id="{24C9D0D9-C56D-49A6-7139-5BD5820FCB50}"/>
              </a:ext>
            </a:extLst>
          </p:cNvPr>
          <p:cNvPicPr>
            <a:picLocks noGrp="1" noChangeAspect="1"/>
          </p:cNvPicPr>
          <p:nvPr>
            <p:ph idx="1"/>
          </p:nvPr>
        </p:nvPicPr>
        <p:blipFill>
          <a:blip r:embed="rId3"/>
          <a:stretch>
            <a:fillRect/>
          </a:stretch>
        </p:blipFill>
        <p:spPr>
          <a:xfrm>
            <a:off x="6779475" y="1857406"/>
            <a:ext cx="4193325" cy="4487800"/>
          </a:xfrm>
        </p:spPr>
      </p:pic>
    </p:spTree>
    <p:extLst>
      <p:ext uri="{BB962C8B-B14F-4D97-AF65-F5344CB8AC3E}">
        <p14:creationId xmlns:p14="http://schemas.microsoft.com/office/powerpoint/2010/main" val="2115402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7D89587-02FA-5CA3-0067-248842DDC455}"/>
              </a:ext>
            </a:extLst>
          </p:cNvPr>
          <p:cNvSpPr>
            <a:spLocks noGrp="1"/>
          </p:cNvSpPr>
          <p:nvPr>
            <p:ph type="title"/>
          </p:nvPr>
        </p:nvSpPr>
        <p:spPr>
          <a:xfrm>
            <a:off x="838200" y="365129"/>
            <a:ext cx="10515600" cy="1325563"/>
          </a:xfrm>
        </p:spPr>
        <p:txBody>
          <a:bodyPr/>
          <a:lstStyle/>
          <a:p>
            <a:r>
              <a:rPr lang="en-US" dirty="0"/>
              <a:t>Time (day)</a:t>
            </a:r>
          </a:p>
        </p:txBody>
      </p:sp>
      <p:pic>
        <p:nvPicPr>
          <p:cNvPr id="5" name="Picture 4">
            <a:extLst>
              <a:ext uri="{FF2B5EF4-FFF2-40B4-BE49-F238E27FC236}">
                <a16:creationId xmlns:a16="http://schemas.microsoft.com/office/drawing/2014/main" id="{F91FCBB6-AD6E-5998-966B-53C42E76DD4B}"/>
              </a:ext>
            </a:extLst>
          </p:cNvPr>
          <p:cNvPicPr>
            <a:picLocks noChangeAspect="1"/>
          </p:cNvPicPr>
          <p:nvPr/>
        </p:nvPicPr>
        <p:blipFill>
          <a:blip r:embed="rId2"/>
          <a:stretch>
            <a:fillRect/>
          </a:stretch>
        </p:blipFill>
        <p:spPr>
          <a:xfrm>
            <a:off x="838200" y="1837976"/>
            <a:ext cx="5181600" cy="4326635"/>
          </a:xfrm>
          <a:prstGeom prst="rect">
            <a:avLst/>
          </a:prstGeom>
          <a:noFill/>
        </p:spPr>
      </p:pic>
      <p:pic>
        <p:nvPicPr>
          <p:cNvPr id="4" name="Content Placeholder 3">
            <a:extLst>
              <a:ext uri="{FF2B5EF4-FFF2-40B4-BE49-F238E27FC236}">
                <a16:creationId xmlns:a16="http://schemas.microsoft.com/office/drawing/2014/main" id="{178E2AAD-7CF4-9CAE-DE14-E54CEE0DB5E8}"/>
              </a:ext>
            </a:extLst>
          </p:cNvPr>
          <p:cNvPicPr>
            <a:picLocks noGrp="1" noChangeAspect="1"/>
          </p:cNvPicPr>
          <p:nvPr>
            <p:ph sz="half" idx="2"/>
          </p:nvPr>
        </p:nvPicPr>
        <p:blipFill>
          <a:blip r:embed="rId3"/>
          <a:stretch>
            <a:fillRect/>
          </a:stretch>
        </p:blipFill>
        <p:spPr>
          <a:xfrm>
            <a:off x="6172200" y="1857407"/>
            <a:ext cx="5181600" cy="4287773"/>
          </a:xfrm>
          <a:prstGeom prst="rect">
            <a:avLst/>
          </a:prstGeom>
          <a:noFill/>
        </p:spPr>
      </p:pic>
    </p:spTree>
    <p:extLst>
      <p:ext uri="{BB962C8B-B14F-4D97-AF65-F5344CB8AC3E}">
        <p14:creationId xmlns:p14="http://schemas.microsoft.com/office/powerpoint/2010/main" val="216915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6BFA7AF-D690-B9CA-4173-33BD7287D0D1}"/>
              </a:ext>
            </a:extLst>
          </p:cNvPr>
          <p:cNvSpPr>
            <a:spLocks noGrp="1"/>
          </p:cNvSpPr>
          <p:nvPr>
            <p:ph type="title"/>
          </p:nvPr>
        </p:nvSpPr>
        <p:spPr>
          <a:xfrm>
            <a:off x="838200" y="365129"/>
            <a:ext cx="10515600" cy="1325563"/>
          </a:xfrm>
        </p:spPr>
        <p:txBody>
          <a:bodyPr/>
          <a:lstStyle/>
          <a:p>
            <a:r>
              <a:rPr lang="en-US" dirty="0" err="1"/>
              <a:t>Offense_category_id</a:t>
            </a:r>
            <a:r>
              <a:rPr lang="en-US" dirty="0"/>
              <a:t> vs. count of </a:t>
            </a:r>
            <a:r>
              <a:rPr lang="en-US" dirty="0" err="1"/>
              <a:t>fid_day</a:t>
            </a:r>
            <a:r>
              <a:rPr lang="en-US" dirty="0"/>
              <a:t> or </a:t>
            </a:r>
            <a:r>
              <a:rPr lang="en-US" dirty="0" err="1"/>
              <a:t>rd_day</a:t>
            </a:r>
            <a:endParaRPr lang="en-US" dirty="0"/>
          </a:p>
        </p:txBody>
      </p:sp>
      <p:pic>
        <p:nvPicPr>
          <p:cNvPr id="6" name="Picture 5">
            <a:extLst>
              <a:ext uri="{FF2B5EF4-FFF2-40B4-BE49-F238E27FC236}">
                <a16:creationId xmlns:a16="http://schemas.microsoft.com/office/drawing/2014/main" id="{3B6B2A47-ECAD-65E4-715A-86BC6E63F971}"/>
              </a:ext>
            </a:extLst>
          </p:cNvPr>
          <p:cNvPicPr>
            <a:picLocks noChangeAspect="1"/>
          </p:cNvPicPr>
          <p:nvPr/>
        </p:nvPicPr>
        <p:blipFill rotWithShape="1">
          <a:blip r:embed="rId2"/>
          <a:srcRect l="5801" r="5803"/>
          <a:stretch/>
        </p:blipFill>
        <p:spPr>
          <a:xfrm rot="5400000">
            <a:off x="1253331" y="1410494"/>
            <a:ext cx="4351338" cy="5181600"/>
          </a:xfrm>
          <a:prstGeom prst="rect">
            <a:avLst/>
          </a:prstGeom>
          <a:noFill/>
        </p:spPr>
      </p:pic>
      <p:pic>
        <p:nvPicPr>
          <p:cNvPr id="8" name="Picture 7">
            <a:extLst>
              <a:ext uri="{FF2B5EF4-FFF2-40B4-BE49-F238E27FC236}">
                <a16:creationId xmlns:a16="http://schemas.microsoft.com/office/drawing/2014/main" id="{5DD6F8F1-BE08-B85F-5A5C-C39DF5111229}"/>
              </a:ext>
            </a:extLst>
          </p:cNvPr>
          <p:cNvPicPr>
            <a:picLocks noChangeAspect="1"/>
          </p:cNvPicPr>
          <p:nvPr/>
        </p:nvPicPr>
        <p:blipFill rotWithShape="1">
          <a:blip r:embed="rId3"/>
          <a:srcRect l="12977"/>
          <a:stretch/>
        </p:blipFill>
        <p:spPr>
          <a:xfrm rot="5400000">
            <a:off x="6587331" y="1410494"/>
            <a:ext cx="4351338" cy="5181600"/>
          </a:xfrm>
          <a:prstGeom prst="rect">
            <a:avLst/>
          </a:prstGeom>
          <a:noFill/>
        </p:spPr>
      </p:pic>
    </p:spTree>
    <p:extLst>
      <p:ext uri="{BB962C8B-B14F-4D97-AF65-F5344CB8AC3E}">
        <p14:creationId xmlns:p14="http://schemas.microsoft.com/office/powerpoint/2010/main" val="80041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29BA055-0B14-75C9-480D-4825189C9FE8}"/>
              </a:ext>
            </a:extLst>
          </p:cNvPr>
          <p:cNvSpPr>
            <a:spLocks noGrp="1"/>
          </p:cNvSpPr>
          <p:nvPr>
            <p:ph type="title"/>
          </p:nvPr>
        </p:nvSpPr>
        <p:spPr>
          <a:xfrm>
            <a:off x="838200" y="365129"/>
            <a:ext cx="10515600" cy="1325563"/>
          </a:xfrm>
        </p:spPr>
        <p:txBody>
          <a:bodyPr anchor="ctr">
            <a:normAutofit/>
          </a:bodyPr>
          <a:lstStyle/>
          <a:p>
            <a:r>
              <a:rPr lang="en-US" dirty="0" err="1"/>
              <a:t>District_id</a:t>
            </a:r>
            <a:r>
              <a:rPr lang="en-US" dirty="0"/>
              <a:t> vs. count of </a:t>
            </a:r>
            <a:r>
              <a:rPr lang="en-US" dirty="0" err="1"/>
              <a:t>fid_day</a:t>
            </a:r>
            <a:r>
              <a:rPr lang="en-US" dirty="0"/>
              <a:t> or </a:t>
            </a:r>
            <a:r>
              <a:rPr lang="en-US" dirty="0" err="1"/>
              <a:t>rd_day</a:t>
            </a:r>
            <a:endParaRPr lang="en-US" dirty="0"/>
          </a:p>
        </p:txBody>
      </p:sp>
      <p:pic>
        <p:nvPicPr>
          <p:cNvPr id="5" name="Picture 4" descr="A graph of different colored lines&#10;&#10;Description automatically generated">
            <a:extLst>
              <a:ext uri="{FF2B5EF4-FFF2-40B4-BE49-F238E27FC236}">
                <a16:creationId xmlns:a16="http://schemas.microsoft.com/office/drawing/2014/main" id="{FC41EC0B-F853-92F6-DDAD-23D4AC4F6CA6}"/>
              </a:ext>
            </a:extLst>
          </p:cNvPr>
          <p:cNvPicPr>
            <a:picLocks noChangeAspect="1"/>
          </p:cNvPicPr>
          <p:nvPr/>
        </p:nvPicPr>
        <p:blipFill rotWithShape="1">
          <a:blip r:embed="rId2"/>
          <a:srcRect l="13070" r="2" b="1"/>
          <a:stretch/>
        </p:blipFill>
        <p:spPr>
          <a:xfrm>
            <a:off x="838200" y="1825625"/>
            <a:ext cx="5181600" cy="4351338"/>
          </a:xfrm>
          <a:prstGeom prst="rect">
            <a:avLst/>
          </a:prstGeom>
          <a:noFill/>
        </p:spPr>
      </p:pic>
      <p:pic>
        <p:nvPicPr>
          <p:cNvPr id="7" name="Content Placeholder 6" descr="A graph of different colored lines&#10;&#10;Description automatically generated">
            <a:extLst>
              <a:ext uri="{FF2B5EF4-FFF2-40B4-BE49-F238E27FC236}">
                <a16:creationId xmlns:a16="http://schemas.microsoft.com/office/drawing/2014/main" id="{9EE9EA42-965C-7CCA-F0CF-1E4149FE4063}"/>
              </a:ext>
            </a:extLst>
          </p:cNvPr>
          <p:cNvPicPr>
            <a:picLocks noGrp="1" noChangeAspect="1"/>
          </p:cNvPicPr>
          <p:nvPr>
            <p:ph sz="half" idx="2"/>
          </p:nvPr>
        </p:nvPicPr>
        <p:blipFill rotWithShape="1">
          <a:blip r:embed="rId3"/>
          <a:srcRect l="12476" r="-3" b="-3"/>
          <a:stretch/>
        </p:blipFill>
        <p:spPr>
          <a:xfrm>
            <a:off x="6172200" y="1825625"/>
            <a:ext cx="5181600" cy="4351338"/>
          </a:xfrm>
          <a:noFill/>
        </p:spPr>
      </p:pic>
    </p:spTree>
    <p:extLst>
      <p:ext uri="{BB962C8B-B14F-4D97-AF65-F5344CB8AC3E}">
        <p14:creationId xmlns:p14="http://schemas.microsoft.com/office/powerpoint/2010/main" val="1027454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28B1DB-D8CE-0B88-EEA5-FCAB53B76A34}"/>
              </a:ext>
            </a:extLst>
          </p:cNvPr>
          <p:cNvPicPr>
            <a:picLocks noChangeAspect="1"/>
          </p:cNvPicPr>
          <p:nvPr/>
        </p:nvPicPr>
        <p:blipFill>
          <a:blip r:embed="rId2"/>
          <a:stretch>
            <a:fillRect/>
          </a:stretch>
        </p:blipFill>
        <p:spPr>
          <a:xfrm>
            <a:off x="1028700" y="1"/>
            <a:ext cx="9842500" cy="6858000"/>
          </a:xfrm>
          <a:prstGeom prst="rect">
            <a:avLst/>
          </a:prstGeom>
          <a:noFill/>
        </p:spPr>
      </p:pic>
    </p:spTree>
    <p:extLst>
      <p:ext uri="{BB962C8B-B14F-4D97-AF65-F5344CB8AC3E}">
        <p14:creationId xmlns:p14="http://schemas.microsoft.com/office/powerpoint/2010/main" val="112601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BBD1-1678-2CB2-82BA-657943C67BDF}"/>
              </a:ext>
            </a:extLst>
          </p:cNvPr>
          <p:cNvSpPr>
            <a:spLocks noGrp="1"/>
          </p:cNvSpPr>
          <p:nvPr>
            <p:ph type="ctrTitle"/>
          </p:nvPr>
        </p:nvSpPr>
        <p:spPr/>
        <p:txBody>
          <a:bodyPr/>
          <a:lstStyle/>
          <a:p>
            <a:r>
              <a:rPr lang="en-US" dirty="0"/>
              <a:t>ML models (close your eyes</a:t>
            </a:r>
            <a:r>
              <a:rPr lang="en-US" dirty="0">
                <a:sym typeface="Wingdings" panose="05000000000000000000" pitchFamily="2" charset="2"/>
              </a:rPr>
              <a:t>)</a:t>
            </a:r>
            <a:endParaRPr lang="en-US" dirty="0"/>
          </a:p>
        </p:txBody>
      </p:sp>
      <p:sp>
        <p:nvSpPr>
          <p:cNvPr id="3" name="Subtitle 2">
            <a:extLst>
              <a:ext uri="{FF2B5EF4-FFF2-40B4-BE49-F238E27FC236}">
                <a16:creationId xmlns:a16="http://schemas.microsoft.com/office/drawing/2014/main" id="{AA5BC4AD-4FF0-22B9-C72D-96FF0379AD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12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E8ABEF3-FBFC-1FA6-EA5E-B5FAA8911CB5}"/>
              </a:ext>
            </a:extLst>
          </p:cNvPr>
          <p:cNvSpPr>
            <a:spLocks noChangeArrowheads="1"/>
          </p:cNvSpPr>
          <p:nvPr/>
        </p:nvSpPr>
        <p:spPr bwMode="auto">
          <a:xfrm>
            <a:off x="838200" y="365129"/>
            <a:ext cx="10515600"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685783" fontAlgn="base">
              <a:lnSpc>
                <a:spcPct val="90000"/>
              </a:lnSpc>
              <a:spcBef>
                <a:spcPct val="0"/>
              </a:spcBef>
              <a:spcAft>
                <a:spcPts val="600"/>
              </a:spcAft>
              <a:buClrTx/>
              <a:buSzTx/>
              <a:tabLst/>
            </a:pPr>
            <a:r>
              <a:rPr kumimoji="0" lang="en-US" altLang="ja-JP" sz="3300" b="0" i="0" u="none" strike="noStrike" kern="1200" cap="none" normalizeH="0" baseline="0" dirty="0">
                <a:ln>
                  <a:noFill/>
                </a:ln>
                <a:solidFill>
                  <a:schemeClr val="accent1"/>
                </a:solidFill>
                <a:effectLst/>
                <a:latin typeface="+mj-lt"/>
                <a:ea typeface="+mj-ea"/>
                <a:cs typeface="+mj-cs"/>
              </a:rPr>
              <a:t>Experimental Design </a:t>
            </a:r>
          </a:p>
        </p:txBody>
      </p:sp>
      <p:graphicFrame>
        <p:nvGraphicFramePr>
          <p:cNvPr id="4" name="Content Placeholder 3">
            <a:extLst>
              <a:ext uri="{FF2B5EF4-FFF2-40B4-BE49-F238E27FC236}">
                <a16:creationId xmlns:a16="http://schemas.microsoft.com/office/drawing/2014/main" id="{5EA88F5A-BC7D-E48F-CC36-98D8C768FD68}"/>
              </a:ext>
            </a:extLst>
          </p:cNvPr>
          <p:cNvGraphicFramePr>
            <a:graphicFrameLocks noGrp="1"/>
          </p:cNvGraphicFramePr>
          <p:nvPr>
            <p:ph idx="1"/>
            <p:extLst>
              <p:ext uri="{D42A27DB-BD31-4B8C-83A1-F6EECF244321}">
                <p14:modId xmlns:p14="http://schemas.microsoft.com/office/powerpoint/2010/main" val="472927284"/>
              </p:ext>
            </p:extLst>
          </p:nvPr>
        </p:nvGraphicFramePr>
        <p:xfrm>
          <a:off x="838200" y="2603318"/>
          <a:ext cx="10515601" cy="3583356"/>
        </p:xfrm>
        <a:graphic>
          <a:graphicData uri="http://schemas.openxmlformats.org/drawingml/2006/table">
            <a:tbl>
              <a:tblPr firstRow="1" firstCol="1" bandRow="1">
                <a:tableStyleId>{5C22544A-7EE6-4342-B048-85BDC9FD1C3A}</a:tableStyleId>
              </a:tblPr>
              <a:tblGrid>
                <a:gridCol w="2310417">
                  <a:extLst>
                    <a:ext uri="{9D8B030D-6E8A-4147-A177-3AD203B41FA5}">
                      <a16:colId xmlns:a16="http://schemas.microsoft.com/office/drawing/2014/main" val="3622068388"/>
                    </a:ext>
                  </a:extLst>
                </a:gridCol>
                <a:gridCol w="8205184">
                  <a:extLst>
                    <a:ext uri="{9D8B030D-6E8A-4147-A177-3AD203B41FA5}">
                      <a16:colId xmlns:a16="http://schemas.microsoft.com/office/drawing/2014/main" val="1903414972"/>
                    </a:ext>
                  </a:extLst>
                </a:gridCol>
              </a:tblGrid>
              <a:tr h="895839">
                <a:tc>
                  <a:txBody>
                    <a:bodyPr/>
                    <a:lstStyle/>
                    <a:p>
                      <a:pPr marL="0" marR="0" algn="ctr">
                        <a:spcBef>
                          <a:spcPts val="0"/>
                        </a:spcBef>
                        <a:spcAft>
                          <a:spcPts val="0"/>
                        </a:spcAft>
                      </a:pPr>
                      <a:r>
                        <a:rPr lang="en-US" sz="2600" dirty="0">
                          <a:effectLst/>
                        </a:rPr>
                        <a:t>Experiment Number</a:t>
                      </a:r>
                      <a:endParaRPr lang="en-US" sz="2900" dirty="0">
                        <a:effectLst/>
                        <a:latin typeface="Arial" panose="020B0604020202020204" pitchFamily="34" charset="0"/>
                        <a:ea typeface="Cambria" panose="02040503050406030204" pitchFamily="18" charset="0"/>
                      </a:endParaRPr>
                    </a:p>
                  </a:txBody>
                  <a:tcPr marL="179967" marR="179967" marT="0" marB="0"/>
                </a:tc>
                <a:tc>
                  <a:txBody>
                    <a:bodyPr/>
                    <a:lstStyle/>
                    <a:p>
                      <a:pPr marL="0" marR="0" algn="just">
                        <a:spcBef>
                          <a:spcPts val="0"/>
                        </a:spcBef>
                        <a:spcAft>
                          <a:spcPts val="0"/>
                        </a:spcAft>
                      </a:pPr>
                      <a:r>
                        <a:rPr lang="en-US" sz="2600" dirty="0">
                          <a:effectLst/>
                        </a:rPr>
                        <a:t>Parameters</a:t>
                      </a:r>
                      <a:endParaRPr lang="en-US" sz="2900" dirty="0">
                        <a:effectLst/>
                        <a:latin typeface="Arial" panose="020B0604020202020204" pitchFamily="34" charset="0"/>
                        <a:ea typeface="Cambria" panose="02040503050406030204" pitchFamily="18" charset="0"/>
                      </a:endParaRPr>
                    </a:p>
                  </a:txBody>
                  <a:tcPr marL="179967" marR="179967" marT="0" marB="0"/>
                </a:tc>
                <a:extLst>
                  <a:ext uri="{0D108BD9-81ED-4DB2-BD59-A6C34878D82A}">
                    <a16:rowId xmlns:a16="http://schemas.microsoft.com/office/drawing/2014/main" val="1987096350"/>
                  </a:ext>
                </a:extLst>
              </a:tr>
              <a:tr h="895839">
                <a:tc>
                  <a:txBody>
                    <a:bodyPr/>
                    <a:lstStyle/>
                    <a:p>
                      <a:pPr marL="0" marR="0" algn="ctr">
                        <a:spcBef>
                          <a:spcPts val="0"/>
                        </a:spcBef>
                        <a:spcAft>
                          <a:spcPts val="0"/>
                        </a:spcAft>
                      </a:pPr>
                      <a:r>
                        <a:rPr lang="en-US" sz="2600">
                          <a:effectLst/>
                        </a:rPr>
                        <a:t>1</a:t>
                      </a:r>
                      <a:endParaRPr lang="en-US" sz="2900">
                        <a:effectLst/>
                        <a:latin typeface="Arial" panose="020B0604020202020204" pitchFamily="34" charset="0"/>
                        <a:ea typeface="Cambria" panose="02040503050406030204" pitchFamily="18" charset="0"/>
                      </a:endParaRPr>
                    </a:p>
                  </a:txBody>
                  <a:tcPr marL="179967" marR="179967" marT="0" marB="0"/>
                </a:tc>
                <a:tc>
                  <a:txBody>
                    <a:bodyPr/>
                    <a:lstStyle/>
                    <a:p>
                      <a:pPr marL="0" marR="0" algn="just">
                        <a:spcBef>
                          <a:spcPts val="0"/>
                        </a:spcBef>
                        <a:spcAft>
                          <a:spcPts val="0"/>
                        </a:spcAft>
                      </a:pPr>
                      <a:r>
                        <a:rPr lang="en-US" sz="2600" dirty="0">
                          <a:effectLst/>
                        </a:rPr>
                        <a:t>All 8 raw features with 66/16.5/16.5 split for train, validate, and test</a:t>
                      </a:r>
                      <a:endParaRPr lang="en-US" sz="2900" dirty="0">
                        <a:effectLst/>
                        <a:latin typeface="Arial" panose="020B0604020202020204" pitchFamily="34" charset="0"/>
                        <a:ea typeface="Cambria" panose="02040503050406030204" pitchFamily="18" charset="0"/>
                      </a:endParaRPr>
                    </a:p>
                  </a:txBody>
                  <a:tcPr marL="179967" marR="179967" marT="0" marB="0"/>
                </a:tc>
                <a:extLst>
                  <a:ext uri="{0D108BD9-81ED-4DB2-BD59-A6C34878D82A}">
                    <a16:rowId xmlns:a16="http://schemas.microsoft.com/office/drawing/2014/main" val="326832376"/>
                  </a:ext>
                </a:extLst>
              </a:tr>
              <a:tr h="895839">
                <a:tc>
                  <a:txBody>
                    <a:bodyPr/>
                    <a:lstStyle/>
                    <a:p>
                      <a:pPr marL="0" marR="0" algn="ctr">
                        <a:spcBef>
                          <a:spcPts val="0"/>
                        </a:spcBef>
                        <a:spcAft>
                          <a:spcPts val="0"/>
                        </a:spcAft>
                      </a:pPr>
                      <a:r>
                        <a:rPr lang="en-US" sz="2600">
                          <a:effectLst/>
                        </a:rPr>
                        <a:t>2</a:t>
                      </a:r>
                      <a:endParaRPr lang="en-US" sz="2900">
                        <a:effectLst/>
                        <a:latin typeface="Arial" panose="020B0604020202020204" pitchFamily="34" charset="0"/>
                        <a:ea typeface="Cambria" panose="02040503050406030204" pitchFamily="18" charset="0"/>
                      </a:endParaRPr>
                    </a:p>
                  </a:txBody>
                  <a:tcPr marL="179967" marR="179967" marT="0" marB="0"/>
                </a:tc>
                <a:tc>
                  <a:txBody>
                    <a:bodyPr/>
                    <a:lstStyle/>
                    <a:p>
                      <a:pPr marL="0" marR="0" algn="just">
                        <a:spcBef>
                          <a:spcPts val="0"/>
                        </a:spcBef>
                        <a:spcAft>
                          <a:spcPts val="0"/>
                        </a:spcAft>
                      </a:pPr>
                      <a:r>
                        <a:rPr lang="en-US" sz="2600">
                          <a:effectLst/>
                        </a:rPr>
                        <a:t>All 8 raw features with 80/10/10 split for train, validate, and test</a:t>
                      </a:r>
                      <a:endParaRPr lang="en-US" sz="2900">
                        <a:effectLst/>
                        <a:latin typeface="Arial" panose="020B0604020202020204" pitchFamily="34" charset="0"/>
                        <a:ea typeface="Cambria" panose="02040503050406030204" pitchFamily="18" charset="0"/>
                      </a:endParaRPr>
                    </a:p>
                  </a:txBody>
                  <a:tcPr marL="179967" marR="179967" marT="0" marB="0"/>
                </a:tc>
                <a:extLst>
                  <a:ext uri="{0D108BD9-81ED-4DB2-BD59-A6C34878D82A}">
                    <a16:rowId xmlns:a16="http://schemas.microsoft.com/office/drawing/2014/main" val="1510115341"/>
                  </a:ext>
                </a:extLst>
              </a:tr>
              <a:tr h="895839">
                <a:tc>
                  <a:txBody>
                    <a:bodyPr/>
                    <a:lstStyle/>
                    <a:p>
                      <a:pPr marL="0" marR="0" algn="ctr">
                        <a:spcBef>
                          <a:spcPts val="0"/>
                        </a:spcBef>
                        <a:spcAft>
                          <a:spcPts val="0"/>
                        </a:spcAft>
                      </a:pPr>
                      <a:r>
                        <a:rPr lang="en-US" sz="2600">
                          <a:effectLst/>
                        </a:rPr>
                        <a:t>3</a:t>
                      </a:r>
                      <a:endParaRPr lang="en-US" sz="2900">
                        <a:effectLst/>
                        <a:latin typeface="Arial" panose="020B0604020202020204" pitchFamily="34" charset="0"/>
                        <a:ea typeface="Cambria" panose="02040503050406030204" pitchFamily="18" charset="0"/>
                      </a:endParaRPr>
                    </a:p>
                  </a:txBody>
                  <a:tcPr marL="179967" marR="179967" marT="0" marB="0"/>
                </a:tc>
                <a:tc>
                  <a:txBody>
                    <a:bodyPr/>
                    <a:lstStyle/>
                    <a:p>
                      <a:pPr marL="0" marR="0" algn="just">
                        <a:spcBef>
                          <a:spcPts val="0"/>
                        </a:spcBef>
                        <a:spcAft>
                          <a:spcPts val="0"/>
                        </a:spcAft>
                      </a:pPr>
                      <a:r>
                        <a:rPr lang="en-US" sz="2600" dirty="0">
                          <a:effectLst/>
                        </a:rPr>
                        <a:t>All 8 raw features with 50/25/25 split for train, validate, and test</a:t>
                      </a:r>
                      <a:endParaRPr lang="en-US" sz="2900" dirty="0">
                        <a:effectLst/>
                        <a:latin typeface="Arial" panose="020B0604020202020204" pitchFamily="34" charset="0"/>
                        <a:ea typeface="Cambria" panose="02040503050406030204" pitchFamily="18" charset="0"/>
                      </a:endParaRPr>
                    </a:p>
                  </a:txBody>
                  <a:tcPr marL="179967" marR="179967" marT="0" marB="0"/>
                </a:tc>
                <a:extLst>
                  <a:ext uri="{0D108BD9-81ED-4DB2-BD59-A6C34878D82A}">
                    <a16:rowId xmlns:a16="http://schemas.microsoft.com/office/drawing/2014/main" val="1507297442"/>
                  </a:ext>
                </a:extLst>
              </a:tr>
            </a:tbl>
          </a:graphicData>
        </a:graphic>
      </p:graphicFrame>
      <p:sp>
        <p:nvSpPr>
          <p:cNvPr id="6" name="Rectangle 1">
            <a:extLst>
              <a:ext uri="{FF2B5EF4-FFF2-40B4-BE49-F238E27FC236}">
                <a16:creationId xmlns:a16="http://schemas.microsoft.com/office/drawing/2014/main" id="{4E0861E4-BA80-32B4-DA7B-0B7F846D0A50}"/>
              </a:ext>
            </a:extLst>
          </p:cNvPr>
          <p:cNvSpPr>
            <a:spLocks noChangeArrowheads="1"/>
          </p:cNvSpPr>
          <p:nvPr/>
        </p:nvSpPr>
        <p:spPr bwMode="auto">
          <a:xfrm>
            <a:off x="838201" y="1277755"/>
            <a:ext cx="10515600"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685783" fontAlgn="base">
              <a:lnSpc>
                <a:spcPct val="90000"/>
              </a:lnSpc>
              <a:spcBef>
                <a:spcPct val="0"/>
              </a:spcBef>
              <a:spcAft>
                <a:spcPts val="600"/>
              </a:spcAft>
              <a:buClrTx/>
              <a:buSzTx/>
              <a:tabLst/>
            </a:pPr>
            <a:r>
              <a:rPr kumimoji="0" lang="en-US" altLang="ja-JP" b="0" i="0" u="none" strike="noStrike" kern="1200" cap="none" normalizeH="0" baseline="0" dirty="0">
                <a:ln>
                  <a:noFill/>
                </a:ln>
                <a:solidFill>
                  <a:schemeClr val="accent1"/>
                </a:solidFill>
                <a:effectLst/>
                <a:latin typeface="+mj-lt"/>
                <a:ea typeface="+mj-ea"/>
                <a:cs typeface="+mj-cs"/>
              </a:rPr>
              <a:t>x = ds[['</a:t>
            </a:r>
            <a:r>
              <a:rPr kumimoji="0" lang="en-US" altLang="ja-JP" b="0" i="0" u="none" strike="noStrike" kern="1200" cap="none" normalizeH="0" baseline="0" dirty="0" err="1">
                <a:ln>
                  <a:noFill/>
                </a:ln>
                <a:solidFill>
                  <a:schemeClr val="accent1"/>
                </a:solidFill>
                <a:effectLst/>
                <a:latin typeface="+mj-lt"/>
                <a:ea typeface="+mj-ea"/>
                <a:cs typeface="+mj-cs"/>
              </a:rPr>
              <a:t>incident_id</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offense_id</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offense_code_extension</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geo_x</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geo_y</a:t>
            </a:r>
            <a:r>
              <a:rPr kumimoji="0" lang="en-US" altLang="ja-JP" b="0" i="0" u="none" strike="noStrike" kern="1200" cap="none" normalizeH="0" baseline="0" dirty="0">
                <a:ln>
                  <a:noFill/>
                </a:ln>
                <a:solidFill>
                  <a:schemeClr val="accent1"/>
                </a:solidFill>
                <a:effectLst/>
                <a:latin typeface="+mj-lt"/>
                <a:ea typeface="+mj-ea"/>
                <a:cs typeface="+mj-cs"/>
              </a:rPr>
              <a:t>',</a:t>
            </a:r>
          </a:p>
          <a:p>
            <a:pPr marL="0" marR="0" lvl="0" indent="0" defTabSz="685783" fontAlgn="base">
              <a:lnSpc>
                <a:spcPct val="90000"/>
              </a:lnSpc>
              <a:spcBef>
                <a:spcPct val="0"/>
              </a:spcBef>
              <a:spcAft>
                <a:spcPts val="600"/>
              </a:spcAft>
              <a:buClrTx/>
              <a:buSzTx/>
              <a:tabLst/>
            </a:pP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geo_lon</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geo_lat</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district_id</a:t>
            </a:r>
            <a:r>
              <a:rPr kumimoji="0" lang="en-US" altLang="ja-JP" b="0" i="0" u="none" strike="noStrike" kern="1200" cap="none" normalizeH="0" baseline="0" dirty="0">
                <a:ln>
                  <a:noFill/>
                </a:ln>
                <a:solidFill>
                  <a:schemeClr val="accent1"/>
                </a:solidFill>
                <a:effectLst/>
                <a:latin typeface="+mj-lt"/>
                <a:ea typeface="+mj-ea"/>
                <a:cs typeface="+mj-cs"/>
              </a:rPr>
              <a:t>']]</a:t>
            </a:r>
          </a:p>
          <a:p>
            <a:pPr marL="0" marR="0" lvl="0" indent="0" defTabSz="685783" fontAlgn="base">
              <a:lnSpc>
                <a:spcPct val="90000"/>
              </a:lnSpc>
              <a:spcBef>
                <a:spcPct val="0"/>
              </a:spcBef>
              <a:spcAft>
                <a:spcPts val="600"/>
              </a:spcAft>
              <a:buClrTx/>
              <a:buSzTx/>
              <a:tabLst/>
            </a:pPr>
            <a:r>
              <a:rPr kumimoji="0" lang="en-US" altLang="ja-JP" b="0" i="0" u="none" strike="noStrike" kern="1200" cap="none" normalizeH="0" baseline="0" dirty="0">
                <a:ln>
                  <a:noFill/>
                </a:ln>
                <a:solidFill>
                  <a:schemeClr val="accent1"/>
                </a:solidFill>
                <a:effectLst/>
                <a:latin typeface="+mj-lt"/>
                <a:ea typeface="+mj-ea"/>
                <a:cs typeface="+mj-cs"/>
              </a:rPr>
              <a:t>y = ds[[‘</a:t>
            </a:r>
            <a:r>
              <a:rPr kumimoji="0" lang="en-US" altLang="ja-JP" b="0" i="0" u="none" strike="noStrike" kern="1200" cap="none" normalizeH="0" baseline="0" dirty="0" err="1">
                <a:ln>
                  <a:noFill/>
                </a:ln>
                <a:solidFill>
                  <a:schemeClr val="accent1"/>
                </a:solidFill>
                <a:effectLst/>
                <a:latin typeface="+mj-lt"/>
                <a:ea typeface="+mj-ea"/>
                <a:cs typeface="+mj-cs"/>
              </a:rPr>
              <a:t>offense_category_num</a:t>
            </a:r>
            <a:r>
              <a:rPr kumimoji="0" lang="en-US" altLang="ja-JP" b="0" i="0" u="none" strike="noStrike" kern="1200" cap="none" normalizeH="0" baseline="0" dirty="0">
                <a:ln>
                  <a:noFill/>
                </a:ln>
                <a:solidFill>
                  <a:schemeClr val="accent1"/>
                </a:solidFill>
                <a:effectLst/>
                <a:latin typeface="+mj-lt"/>
                <a:ea typeface="+mj-ea"/>
                <a:cs typeface="+mj-cs"/>
              </a:rPr>
              <a:t>’]]</a:t>
            </a:r>
          </a:p>
          <a:p>
            <a:pPr marL="0" marR="0" lvl="0" indent="0" defTabSz="685783" fontAlgn="base">
              <a:lnSpc>
                <a:spcPct val="90000"/>
              </a:lnSpc>
              <a:spcBef>
                <a:spcPct val="0"/>
              </a:spcBef>
              <a:spcAft>
                <a:spcPts val="600"/>
              </a:spcAft>
              <a:buClrTx/>
              <a:buSzTx/>
              <a:tabLst/>
            </a:pPr>
            <a:r>
              <a:rPr kumimoji="0" lang="en-US" altLang="ja-JP" b="1" i="0" u="none" strike="noStrike" kern="1200" cap="none" normalizeH="0" baseline="0" dirty="0">
                <a:ln>
                  <a:noFill/>
                </a:ln>
                <a:solidFill>
                  <a:schemeClr val="accent1"/>
                </a:solidFill>
                <a:effectLst/>
                <a:latin typeface="+mj-lt"/>
                <a:ea typeface="+mj-ea"/>
                <a:cs typeface="+mj-cs"/>
              </a:rPr>
              <a:t>T</a:t>
            </a:r>
            <a:r>
              <a:rPr kumimoji="0" lang="en-US" altLang="ja-JP" b="1" i="0" u="none" strike="noStrike" kern="1200" cap="none" normalizeH="0" baseline="0" dirty="0" bmk="">
                <a:ln>
                  <a:noFill/>
                </a:ln>
                <a:solidFill>
                  <a:schemeClr val="accent1"/>
                </a:solidFill>
                <a:effectLst/>
                <a:latin typeface="+mj-lt"/>
                <a:ea typeface="+mj-ea"/>
                <a:cs typeface="+mj-cs"/>
              </a:rPr>
              <a:t>able </a:t>
            </a:r>
            <a:r>
              <a:rPr kumimoji="0" lang="en-US" altLang="ja-JP" b="1" i="0" u="none" strike="noStrike" kern="1200" cap="none" normalizeH="0" baseline="0" dirty="0">
                <a:ln>
                  <a:noFill/>
                </a:ln>
                <a:solidFill>
                  <a:schemeClr val="accent1"/>
                </a:solidFill>
                <a:effectLst/>
                <a:latin typeface="+mj-lt"/>
                <a:ea typeface="+mj-ea"/>
                <a:cs typeface="+mj-cs"/>
              </a:rPr>
              <a:t>2: Experiment Parameters</a:t>
            </a:r>
            <a:endParaRPr kumimoji="0" lang="en-US" altLang="ja-JP" b="0" i="0" u="none" strike="noStrike" kern="1200" cap="none" normalizeH="0" baseline="0" dirty="0">
              <a:ln>
                <a:noFill/>
              </a:ln>
              <a:solidFill>
                <a:schemeClr val="accent1"/>
              </a:solidFill>
              <a:effectLst/>
              <a:latin typeface="+mj-lt"/>
              <a:ea typeface="+mj-ea"/>
              <a:cs typeface="+mj-cs"/>
            </a:endParaRPr>
          </a:p>
        </p:txBody>
      </p:sp>
    </p:spTree>
    <p:extLst>
      <p:ext uri="{BB962C8B-B14F-4D97-AF65-F5344CB8AC3E}">
        <p14:creationId xmlns:p14="http://schemas.microsoft.com/office/powerpoint/2010/main" val="673092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E8ABEF3-FBFC-1FA6-EA5E-B5FAA8911CB5}"/>
              </a:ext>
            </a:extLst>
          </p:cNvPr>
          <p:cNvSpPr>
            <a:spLocks noChangeArrowheads="1"/>
          </p:cNvSpPr>
          <p:nvPr/>
        </p:nvSpPr>
        <p:spPr bwMode="auto">
          <a:xfrm>
            <a:off x="838200" y="365129"/>
            <a:ext cx="10515600"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685783" fontAlgn="base">
              <a:lnSpc>
                <a:spcPct val="90000"/>
              </a:lnSpc>
              <a:spcBef>
                <a:spcPct val="0"/>
              </a:spcBef>
              <a:spcAft>
                <a:spcPts val="600"/>
              </a:spcAft>
              <a:buClrTx/>
              <a:buSzTx/>
              <a:tabLst/>
            </a:pPr>
            <a:r>
              <a:rPr kumimoji="0" lang="en-US" altLang="ja-JP" sz="3300" b="0" i="0" u="none" strike="noStrike" kern="1200" cap="none" normalizeH="0" baseline="0" dirty="0">
                <a:ln>
                  <a:noFill/>
                </a:ln>
                <a:solidFill>
                  <a:schemeClr val="accent1"/>
                </a:solidFill>
                <a:effectLst/>
                <a:latin typeface="+mj-lt"/>
                <a:ea typeface="+mj-ea"/>
                <a:cs typeface="+mj-cs"/>
              </a:rPr>
              <a:t>Experimental Design </a:t>
            </a:r>
          </a:p>
        </p:txBody>
      </p:sp>
      <p:graphicFrame>
        <p:nvGraphicFramePr>
          <p:cNvPr id="4" name="Content Placeholder 3">
            <a:extLst>
              <a:ext uri="{FF2B5EF4-FFF2-40B4-BE49-F238E27FC236}">
                <a16:creationId xmlns:a16="http://schemas.microsoft.com/office/drawing/2014/main" id="{5EA88F5A-BC7D-E48F-CC36-98D8C768FD68}"/>
              </a:ext>
            </a:extLst>
          </p:cNvPr>
          <p:cNvGraphicFramePr>
            <a:graphicFrameLocks noGrp="1"/>
          </p:cNvGraphicFramePr>
          <p:nvPr>
            <p:ph idx="1"/>
            <p:extLst>
              <p:ext uri="{D42A27DB-BD31-4B8C-83A1-F6EECF244321}">
                <p14:modId xmlns:p14="http://schemas.microsoft.com/office/powerpoint/2010/main" val="1879578267"/>
              </p:ext>
            </p:extLst>
          </p:nvPr>
        </p:nvGraphicFramePr>
        <p:xfrm>
          <a:off x="838200" y="2603318"/>
          <a:ext cx="10515601" cy="3583356"/>
        </p:xfrm>
        <a:graphic>
          <a:graphicData uri="http://schemas.openxmlformats.org/drawingml/2006/table">
            <a:tbl>
              <a:tblPr firstRow="1" firstCol="1" bandRow="1">
                <a:tableStyleId>{5C22544A-7EE6-4342-B048-85BDC9FD1C3A}</a:tableStyleId>
              </a:tblPr>
              <a:tblGrid>
                <a:gridCol w="2310417">
                  <a:extLst>
                    <a:ext uri="{9D8B030D-6E8A-4147-A177-3AD203B41FA5}">
                      <a16:colId xmlns:a16="http://schemas.microsoft.com/office/drawing/2014/main" val="3622068388"/>
                    </a:ext>
                  </a:extLst>
                </a:gridCol>
                <a:gridCol w="8205184">
                  <a:extLst>
                    <a:ext uri="{9D8B030D-6E8A-4147-A177-3AD203B41FA5}">
                      <a16:colId xmlns:a16="http://schemas.microsoft.com/office/drawing/2014/main" val="1903414972"/>
                    </a:ext>
                  </a:extLst>
                </a:gridCol>
              </a:tblGrid>
              <a:tr h="895839">
                <a:tc>
                  <a:txBody>
                    <a:bodyPr/>
                    <a:lstStyle/>
                    <a:p>
                      <a:pPr marL="0" marR="0" algn="ctr">
                        <a:spcBef>
                          <a:spcPts val="0"/>
                        </a:spcBef>
                        <a:spcAft>
                          <a:spcPts val="0"/>
                        </a:spcAft>
                      </a:pPr>
                      <a:r>
                        <a:rPr lang="en-US" sz="2600" dirty="0">
                          <a:effectLst/>
                        </a:rPr>
                        <a:t>Experiment Number</a:t>
                      </a:r>
                      <a:endParaRPr lang="en-US" sz="2900" dirty="0">
                        <a:effectLst/>
                        <a:latin typeface="Arial" panose="020B0604020202020204" pitchFamily="34" charset="0"/>
                        <a:ea typeface="Cambria" panose="02040503050406030204" pitchFamily="18" charset="0"/>
                      </a:endParaRPr>
                    </a:p>
                  </a:txBody>
                  <a:tcPr marL="179967" marR="179967" marT="0" marB="0"/>
                </a:tc>
                <a:tc>
                  <a:txBody>
                    <a:bodyPr/>
                    <a:lstStyle/>
                    <a:p>
                      <a:pPr marL="0" marR="0" algn="just">
                        <a:spcBef>
                          <a:spcPts val="0"/>
                        </a:spcBef>
                        <a:spcAft>
                          <a:spcPts val="0"/>
                        </a:spcAft>
                      </a:pPr>
                      <a:r>
                        <a:rPr lang="en-US" sz="2600" dirty="0">
                          <a:effectLst/>
                        </a:rPr>
                        <a:t>Parameters</a:t>
                      </a:r>
                      <a:endParaRPr lang="en-US" sz="2900" dirty="0">
                        <a:effectLst/>
                        <a:latin typeface="Arial" panose="020B0604020202020204" pitchFamily="34" charset="0"/>
                        <a:ea typeface="Cambria" panose="02040503050406030204" pitchFamily="18" charset="0"/>
                      </a:endParaRPr>
                    </a:p>
                  </a:txBody>
                  <a:tcPr marL="179967" marR="179967" marT="0" marB="0"/>
                </a:tc>
                <a:extLst>
                  <a:ext uri="{0D108BD9-81ED-4DB2-BD59-A6C34878D82A}">
                    <a16:rowId xmlns:a16="http://schemas.microsoft.com/office/drawing/2014/main" val="1987096350"/>
                  </a:ext>
                </a:extLst>
              </a:tr>
              <a:tr h="895839">
                <a:tc>
                  <a:txBody>
                    <a:bodyPr/>
                    <a:lstStyle/>
                    <a:p>
                      <a:pPr marL="0" marR="0" algn="ctr">
                        <a:spcBef>
                          <a:spcPts val="0"/>
                        </a:spcBef>
                        <a:spcAft>
                          <a:spcPts val="0"/>
                        </a:spcAft>
                      </a:pPr>
                      <a:r>
                        <a:rPr lang="en-US" sz="2600">
                          <a:effectLst/>
                        </a:rPr>
                        <a:t>1</a:t>
                      </a:r>
                      <a:endParaRPr lang="en-US" sz="2900">
                        <a:effectLst/>
                        <a:latin typeface="Arial" panose="020B0604020202020204" pitchFamily="34" charset="0"/>
                        <a:ea typeface="Cambria" panose="02040503050406030204" pitchFamily="18" charset="0"/>
                      </a:endParaRPr>
                    </a:p>
                  </a:txBody>
                  <a:tcPr marL="179967" marR="179967" marT="0" marB="0"/>
                </a:tc>
                <a:tc>
                  <a:txBody>
                    <a:bodyPr/>
                    <a:lstStyle/>
                    <a:p>
                      <a:pPr marL="0" marR="0" algn="just">
                        <a:spcBef>
                          <a:spcPts val="0"/>
                        </a:spcBef>
                        <a:spcAft>
                          <a:spcPts val="0"/>
                        </a:spcAft>
                      </a:pPr>
                      <a:r>
                        <a:rPr lang="en-US" sz="2600" dirty="0">
                          <a:effectLst/>
                        </a:rPr>
                        <a:t>All 8 raw features with 66/16.5/16.5 split for train, validate, and test</a:t>
                      </a:r>
                      <a:endParaRPr lang="en-US" sz="2900" dirty="0">
                        <a:effectLst/>
                        <a:latin typeface="Arial" panose="020B0604020202020204" pitchFamily="34" charset="0"/>
                        <a:ea typeface="Cambria" panose="02040503050406030204" pitchFamily="18" charset="0"/>
                      </a:endParaRPr>
                    </a:p>
                  </a:txBody>
                  <a:tcPr marL="179967" marR="179967" marT="0" marB="0"/>
                </a:tc>
                <a:extLst>
                  <a:ext uri="{0D108BD9-81ED-4DB2-BD59-A6C34878D82A}">
                    <a16:rowId xmlns:a16="http://schemas.microsoft.com/office/drawing/2014/main" val="326832376"/>
                  </a:ext>
                </a:extLst>
              </a:tr>
              <a:tr h="895839">
                <a:tc>
                  <a:txBody>
                    <a:bodyPr/>
                    <a:lstStyle/>
                    <a:p>
                      <a:pPr marL="0" marR="0" algn="ctr">
                        <a:spcBef>
                          <a:spcPts val="0"/>
                        </a:spcBef>
                        <a:spcAft>
                          <a:spcPts val="0"/>
                        </a:spcAft>
                      </a:pPr>
                      <a:r>
                        <a:rPr lang="en-US" sz="2600">
                          <a:effectLst/>
                        </a:rPr>
                        <a:t>2</a:t>
                      </a:r>
                      <a:endParaRPr lang="en-US" sz="2900">
                        <a:effectLst/>
                        <a:latin typeface="Arial" panose="020B0604020202020204" pitchFamily="34" charset="0"/>
                        <a:ea typeface="Cambria" panose="02040503050406030204" pitchFamily="18" charset="0"/>
                      </a:endParaRPr>
                    </a:p>
                  </a:txBody>
                  <a:tcPr marL="179967" marR="179967" marT="0" marB="0"/>
                </a:tc>
                <a:tc>
                  <a:txBody>
                    <a:bodyPr/>
                    <a:lstStyle/>
                    <a:p>
                      <a:pPr marL="0" marR="0" algn="just">
                        <a:spcBef>
                          <a:spcPts val="0"/>
                        </a:spcBef>
                        <a:spcAft>
                          <a:spcPts val="0"/>
                        </a:spcAft>
                      </a:pPr>
                      <a:r>
                        <a:rPr lang="en-US" sz="2600">
                          <a:effectLst/>
                        </a:rPr>
                        <a:t>All 8 raw features with 80/10/10 split for train, validate, and test</a:t>
                      </a:r>
                      <a:endParaRPr lang="en-US" sz="2900">
                        <a:effectLst/>
                        <a:latin typeface="Arial" panose="020B0604020202020204" pitchFamily="34" charset="0"/>
                        <a:ea typeface="Cambria" panose="02040503050406030204" pitchFamily="18" charset="0"/>
                      </a:endParaRPr>
                    </a:p>
                  </a:txBody>
                  <a:tcPr marL="179967" marR="179967" marT="0" marB="0"/>
                </a:tc>
                <a:extLst>
                  <a:ext uri="{0D108BD9-81ED-4DB2-BD59-A6C34878D82A}">
                    <a16:rowId xmlns:a16="http://schemas.microsoft.com/office/drawing/2014/main" val="1510115341"/>
                  </a:ext>
                </a:extLst>
              </a:tr>
              <a:tr h="895839">
                <a:tc>
                  <a:txBody>
                    <a:bodyPr/>
                    <a:lstStyle/>
                    <a:p>
                      <a:pPr marL="0" marR="0" algn="ctr">
                        <a:spcBef>
                          <a:spcPts val="0"/>
                        </a:spcBef>
                        <a:spcAft>
                          <a:spcPts val="0"/>
                        </a:spcAft>
                      </a:pPr>
                      <a:r>
                        <a:rPr lang="en-US" sz="2600">
                          <a:effectLst/>
                        </a:rPr>
                        <a:t>3</a:t>
                      </a:r>
                      <a:endParaRPr lang="en-US" sz="2900">
                        <a:effectLst/>
                        <a:latin typeface="Arial" panose="020B0604020202020204" pitchFamily="34" charset="0"/>
                        <a:ea typeface="Cambria" panose="02040503050406030204" pitchFamily="18" charset="0"/>
                      </a:endParaRPr>
                    </a:p>
                  </a:txBody>
                  <a:tcPr marL="179967" marR="179967" marT="0" marB="0"/>
                </a:tc>
                <a:tc>
                  <a:txBody>
                    <a:bodyPr/>
                    <a:lstStyle/>
                    <a:p>
                      <a:pPr marL="0" marR="0" algn="just">
                        <a:spcBef>
                          <a:spcPts val="0"/>
                        </a:spcBef>
                        <a:spcAft>
                          <a:spcPts val="0"/>
                        </a:spcAft>
                      </a:pPr>
                      <a:r>
                        <a:rPr lang="en-US" sz="2600" dirty="0">
                          <a:effectLst/>
                        </a:rPr>
                        <a:t>All 8 raw features with 50/25/25 split for train, validate, and test</a:t>
                      </a:r>
                      <a:endParaRPr lang="en-US" sz="2900" dirty="0">
                        <a:effectLst/>
                        <a:latin typeface="Arial" panose="020B0604020202020204" pitchFamily="34" charset="0"/>
                        <a:ea typeface="Cambria" panose="02040503050406030204" pitchFamily="18" charset="0"/>
                      </a:endParaRPr>
                    </a:p>
                  </a:txBody>
                  <a:tcPr marL="179967" marR="179967" marT="0" marB="0"/>
                </a:tc>
                <a:extLst>
                  <a:ext uri="{0D108BD9-81ED-4DB2-BD59-A6C34878D82A}">
                    <a16:rowId xmlns:a16="http://schemas.microsoft.com/office/drawing/2014/main" val="1507297442"/>
                  </a:ext>
                </a:extLst>
              </a:tr>
            </a:tbl>
          </a:graphicData>
        </a:graphic>
      </p:graphicFrame>
      <p:sp>
        <p:nvSpPr>
          <p:cNvPr id="6" name="Rectangle 1">
            <a:extLst>
              <a:ext uri="{FF2B5EF4-FFF2-40B4-BE49-F238E27FC236}">
                <a16:creationId xmlns:a16="http://schemas.microsoft.com/office/drawing/2014/main" id="{4E0861E4-BA80-32B4-DA7B-0B7F846D0A50}"/>
              </a:ext>
            </a:extLst>
          </p:cNvPr>
          <p:cNvSpPr>
            <a:spLocks noChangeArrowheads="1"/>
          </p:cNvSpPr>
          <p:nvPr/>
        </p:nvSpPr>
        <p:spPr bwMode="auto">
          <a:xfrm>
            <a:off x="838201" y="1277755"/>
            <a:ext cx="10515600" cy="132556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defTabSz="685783" fontAlgn="base">
              <a:lnSpc>
                <a:spcPct val="90000"/>
              </a:lnSpc>
              <a:spcBef>
                <a:spcPct val="0"/>
              </a:spcBef>
              <a:spcAft>
                <a:spcPts val="600"/>
              </a:spcAft>
              <a:buClrTx/>
              <a:buSzTx/>
              <a:tabLst/>
            </a:pPr>
            <a:r>
              <a:rPr kumimoji="0" lang="en-US" altLang="ja-JP" b="0" i="0" u="none" strike="noStrike" kern="1200" cap="none" normalizeH="0" baseline="0" dirty="0">
                <a:ln>
                  <a:noFill/>
                </a:ln>
                <a:solidFill>
                  <a:schemeClr val="accent1"/>
                </a:solidFill>
                <a:effectLst/>
                <a:latin typeface="+mj-lt"/>
                <a:ea typeface="+mj-ea"/>
                <a:cs typeface="+mj-cs"/>
              </a:rPr>
              <a:t>x = ds[['</a:t>
            </a:r>
            <a:r>
              <a:rPr kumimoji="0" lang="en-US" altLang="ja-JP" b="0" i="0" u="none" strike="noStrike" kern="1200" cap="none" normalizeH="0" baseline="0" dirty="0" err="1">
                <a:ln>
                  <a:noFill/>
                </a:ln>
                <a:solidFill>
                  <a:schemeClr val="accent1"/>
                </a:solidFill>
                <a:effectLst/>
                <a:latin typeface="+mj-lt"/>
                <a:ea typeface="+mj-ea"/>
                <a:cs typeface="+mj-cs"/>
              </a:rPr>
              <a:t>incident_id</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offense_id</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offense_code_extension</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offense_category_num</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geo_x</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geo_y</a:t>
            </a:r>
            <a:r>
              <a:rPr kumimoji="0" lang="en-US" altLang="ja-JP" b="0" i="0" u="none" strike="noStrike" kern="1200" cap="none" normalizeH="0" baseline="0" dirty="0">
                <a:ln>
                  <a:noFill/>
                </a:ln>
                <a:solidFill>
                  <a:schemeClr val="accent1"/>
                </a:solidFill>
                <a:effectLst/>
                <a:latin typeface="+mj-lt"/>
                <a:ea typeface="+mj-ea"/>
                <a:cs typeface="+mj-cs"/>
              </a:rPr>
              <a:t>',</a:t>
            </a:r>
          </a:p>
          <a:p>
            <a:pPr marL="0" marR="0" lvl="0" indent="0" defTabSz="685783" fontAlgn="base">
              <a:lnSpc>
                <a:spcPct val="90000"/>
              </a:lnSpc>
              <a:spcBef>
                <a:spcPct val="0"/>
              </a:spcBef>
              <a:spcAft>
                <a:spcPts val="600"/>
              </a:spcAft>
              <a:buClrTx/>
              <a:buSzTx/>
              <a:tabLst/>
            </a:pP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geo_lon</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geo_lat</a:t>
            </a:r>
            <a:r>
              <a:rPr kumimoji="0" lang="en-US" altLang="ja-JP" b="0" i="0" u="none" strike="noStrike" kern="1200" cap="none" normalizeH="0" baseline="0" dirty="0">
                <a:ln>
                  <a:noFill/>
                </a:ln>
                <a:solidFill>
                  <a:schemeClr val="accent1"/>
                </a:solidFill>
                <a:effectLst/>
                <a:latin typeface="+mj-lt"/>
                <a:ea typeface="+mj-ea"/>
                <a:cs typeface="+mj-cs"/>
              </a:rPr>
              <a:t>', '</a:t>
            </a:r>
            <a:r>
              <a:rPr kumimoji="0" lang="en-US" altLang="ja-JP" b="0" i="0" u="none" strike="noStrike" kern="1200" cap="none" normalizeH="0" baseline="0" dirty="0" err="1">
                <a:ln>
                  <a:noFill/>
                </a:ln>
                <a:solidFill>
                  <a:schemeClr val="accent1"/>
                </a:solidFill>
                <a:effectLst/>
                <a:latin typeface="+mj-lt"/>
                <a:ea typeface="+mj-ea"/>
                <a:cs typeface="+mj-cs"/>
              </a:rPr>
              <a:t>district_id</a:t>
            </a:r>
            <a:r>
              <a:rPr kumimoji="0" lang="en-US" altLang="ja-JP" b="0" i="0" u="none" strike="noStrike" kern="1200" cap="none" normalizeH="0" baseline="0" dirty="0">
                <a:ln>
                  <a:noFill/>
                </a:ln>
                <a:solidFill>
                  <a:schemeClr val="accent1"/>
                </a:solidFill>
                <a:effectLst/>
                <a:latin typeface="+mj-lt"/>
                <a:ea typeface="+mj-ea"/>
                <a:cs typeface="+mj-cs"/>
              </a:rPr>
              <a:t>']]</a:t>
            </a:r>
          </a:p>
          <a:p>
            <a:pPr marL="0" marR="0" lvl="0" indent="0" defTabSz="685783" fontAlgn="base">
              <a:lnSpc>
                <a:spcPct val="90000"/>
              </a:lnSpc>
              <a:spcBef>
                <a:spcPct val="0"/>
              </a:spcBef>
              <a:spcAft>
                <a:spcPts val="600"/>
              </a:spcAft>
              <a:buClrTx/>
              <a:buSzTx/>
              <a:tabLst/>
            </a:pPr>
            <a:r>
              <a:rPr kumimoji="0" lang="en-US" altLang="ja-JP" b="0" i="0" u="none" strike="noStrike" kern="1200" cap="none" normalizeH="0" baseline="0" dirty="0">
                <a:ln>
                  <a:noFill/>
                </a:ln>
                <a:solidFill>
                  <a:schemeClr val="accent1"/>
                </a:solidFill>
                <a:effectLst/>
                <a:latin typeface="+mj-lt"/>
                <a:ea typeface="+mj-ea"/>
                <a:cs typeface="+mj-cs"/>
              </a:rPr>
              <a:t>y = ds[[‘</a:t>
            </a:r>
            <a:r>
              <a:rPr kumimoji="0" lang="en-US" altLang="ja-JP" b="0" i="0" u="none" strike="noStrike" kern="1200" cap="none" normalizeH="0" baseline="0" dirty="0" err="1">
                <a:ln>
                  <a:noFill/>
                </a:ln>
                <a:solidFill>
                  <a:schemeClr val="accent1"/>
                </a:solidFill>
                <a:effectLst/>
                <a:latin typeface="+mj-lt"/>
                <a:ea typeface="+mj-ea"/>
                <a:cs typeface="+mj-cs"/>
              </a:rPr>
              <a:t>district_id</a:t>
            </a:r>
            <a:r>
              <a:rPr kumimoji="0" lang="en-US" altLang="ja-JP" b="0" i="0" u="none" strike="noStrike" kern="1200" cap="none" normalizeH="0" baseline="0" dirty="0">
                <a:ln>
                  <a:noFill/>
                </a:ln>
                <a:solidFill>
                  <a:schemeClr val="accent1"/>
                </a:solidFill>
                <a:effectLst/>
                <a:latin typeface="+mj-lt"/>
                <a:ea typeface="+mj-ea"/>
                <a:cs typeface="+mj-cs"/>
              </a:rPr>
              <a:t>’]]</a:t>
            </a:r>
          </a:p>
          <a:p>
            <a:pPr marL="0" marR="0" lvl="0" indent="0" defTabSz="685783" fontAlgn="base">
              <a:lnSpc>
                <a:spcPct val="90000"/>
              </a:lnSpc>
              <a:spcBef>
                <a:spcPct val="0"/>
              </a:spcBef>
              <a:spcAft>
                <a:spcPts val="600"/>
              </a:spcAft>
              <a:buClrTx/>
              <a:buSzTx/>
              <a:tabLst/>
            </a:pPr>
            <a:r>
              <a:rPr kumimoji="0" lang="en-US" altLang="ja-JP" b="1" i="0" u="none" strike="noStrike" kern="1200" cap="none" normalizeH="0" baseline="0" dirty="0">
                <a:ln>
                  <a:noFill/>
                </a:ln>
                <a:solidFill>
                  <a:schemeClr val="accent1"/>
                </a:solidFill>
                <a:effectLst/>
                <a:latin typeface="+mj-lt"/>
                <a:ea typeface="+mj-ea"/>
                <a:cs typeface="+mj-cs"/>
              </a:rPr>
              <a:t>T</a:t>
            </a:r>
            <a:r>
              <a:rPr kumimoji="0" lang="en-US" altLang="ja-JP" b="1" i="0" u="none" strike="noStrike" kern="1200" cap="none" normalizeH="0" baseline="0" dirty="0" bmk="">
                <a:ln>
                  <a:noFill/>
                </a:ln>
                <a:solidFill>
                  <a:schemeClr val="accent1"/>
                </a:solidFill>
                <a:effectLst/>
                <a:latin typeface="+mj-lt"/>
                <a:ea typeface="+mj-ea"/>
                <a:cs typeface="+mj-cs"/>
              </a:rPr>
              <a:t>able </a:t>
            </a:r>
            <a:r>
              <a:rPr lang="en-US" altLang="ja-JP" b="1" dirty="0" bmk="">
                <a:solidFill>
                  <a:schemeClr val="accent1"/>
                </a:solidFill>
                <a:latin typeface="+mj-lt"/>
                <a:ea typeface="+mj-ea"/>
                <a:cs typeface="+mj-cs"/>
              </a:rPr>
              <a:t>3</a:t>
            </a:r>
            <a:r>
              <a:rPr kumimoji="0" lang="en-US" altLang="ja-JP" b="1" i="0" u="none" strike="noStrike" kern="1200" cap="none" normalizeH="0" baseline="0" dirty="0">
                <a:ln>
                  <a:noFill/>
                </a:ln>
                <a:solidFill>
                  <a:schemeClr val="accent1"/>
                </a:solidFill>
                <a:effectLst/>
                <a:latin typeface="+mj-lt"/>
                <a:ea typeface="+mj-ea"/>
                <a:cs typeface="+mj-cs"/>
              </a:rPr>
              <a:t>: Experiment Parameters</a:t>
            </a:r>
            <a:endParaRPr kumimoji="0" lang="en-US" altLang="ja-JP" b="0" i="0" u="none" strike="noStrike" kern="1200" cap="none" normalizeH="0" baseline="0" dirty="0">
              <a:ln>
                <a:noFill/>
              </a:ln>
              <a:solidFill>
                <a:schemeClr val="accent1"/>
              </a:solidFill>
              <a:effectLst/>
              <a:latin typeface="+mj-lt"/>
              <a:ea typeface="+mj-ea"/>
              <a:cs typeface="+mj-cs"/>
            </a:endParaRPr>
          </a:p>
        </p:txBody>
      </p:sp>
    </p:spTree>
    <p:extLst>
      <p:ext uri="{BB962C8B-B14F-4D97-AF65-F5344CB8AC3E}">
        <p14:creationId xmlns:p14="http://schemas.microsoft.com/office/powerpoint/2010/main" val="610138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582A-7189-4C60-2D14-D94B21D6AF66}"/>
              </a:ext>
            </a:extLst>
          </p:cNvPr>
          <p:cNvSpPr>
            <a:spLocks noGrp="1"/>
          </p:cNvSpPr>
          <p:nvPr>
            <p:ph type="title"/>
          </p:nvPr>
        </p:nvSpPr>
        <p:spPr/>
        <p:txBody>
          <a:bodyPr/>
          <a:lstStyle/>
          <a:p>
            <a:r>
              <a:rPr lang="en-US" dirty="0"/>
              <a:t>The confusion matrices of 1,2,3</a:t>
            </a:r>
          </a:p>
        </p:txBody>
      </p:sp>
      <p:sp>
        <p:nvSpPr>
          <p:cNvPr id="3" name="Content Placeholder 2">
            <a:extLst>
              <a:ext uri="{FF2B5EF4-FFF2-40B4-BE49-F238E27FC236}">
                <a16:creationId xmlns:a16="http://schemas.microsoft.com/office/drawing/2014/main" id="{C938E80C-C77C-4C0F-6770-4B51FEA7DDF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4764019-8E83-B08E-ED99-6F84340D5754}"/>
              </a:ext>
            </a:extLst>
          </p:cNvPr>
          <p:cNvPicPr>
            <a:picLocks noChangeAspect="1"/>
          </p:cNvPicPr>
          <p:nvPr/>
        </p:nvPicPr>
        <p:blipFill>
          <a:blip r:embed="rId2"/>
          <a:stretch>
            <a:fillRect/>
          </a:stretch>
        </p:blipFill>
        <p:spPr>
          <a:xfrm>
            <a:off x="39634" y="1919199"/>
            <a:ext cx="4115011" cy="3295820"/>
          </a:xfrm>
          <a:prstGeom prst="rect">
            <a:avLst/>
          </a:prstGeom>
        </p:spPr>
      </p:pic>
      <p:pic>
        <p:nvPicPr>
          <p:cNvPr id="7" name="Picture 6">
            <a:extLst>
              <a:ext uri="{FF2B5EF4-FFF2-40B4-BE49-F238E27FC236}">
                <a16:creationId xmlns:a16="http://schemas.microsoft.com/office/drawing/2014/main" id="{8BFB5B99-D9D8-BD8D-6D32-667E6E4B4193}"/>
              </a:ext>
            </a:extLst>
          </p:cNvPr>
          <p:cNvPicPr>
            <a:picLocks noChangeAspect="1"/>
          </p:cNvPicPr>
          <p:nvPr/>
        </p:nvPicPr>
        <p:blipFill>
          <a:blip r:embed="rId3"/>
          <a:stretch>
            <a:fillRect/>
          </a:stretch>
        </p:blipFill>
        <p:spPr>
          <a:xfrm>
            <a:off x="4154645" y="1919200"/>
            <a:ext cx="4045158" cy="3295818"/>
          </a:xfrm>
          <a:prstGeom prst="rect">
            <a:avLst/>
          </a:prstGeom>
        </p:spPr>
      </p:pic>
      <p:pic>
        <p:nvPicPr>
          <p:cNvPr id="9" name="Picture 8">
            <a:extLst>
              <a:ext uri="{FF2B5EF4-FFF2-40B4-BE49-F238E27FC236}">
                <a16:creationId xmlns:a16="http://schemas.microsoft.com/office/drawing/2014/main" id="{71A2DC4B-6353-7D2A-41E3-1D2FB7B4E458}"/>
              </a:ext>
            </a:extLst>
          </p:cNvPr>
          <p:cNvPicPr>
            <a:picLocks noChangeAspect="1"/>
          </p:cNvPicPr>
          <p:nvPr/>
        </p:nvPicPr>
        <p:blipFill>
          <a:blip r:embed="rId4"/>
          <a:stretch>
            <a:fillRect/>
          </a:stretch>
        </p:blipFill>
        <p:spPr>
          <a:xfrm>
            <a:off x="8199803" y="1919199"/>
            <a:ext cx="3992197" cy="3295820"/>
          </a:xfrm>
          <a:prstGeom prst="rect">
            <a:avLst/>
          </a:prstGeom>
        </p:spPr>
      </p:pic>
    </p:spTree>
    <p:extLst>
      <p:ext uri="{BB962C8B-B14F-4D97-AF65-F5344CB8AC3E}">
        <p14:creationId xmlns:p14="http://schemas.microsoft.com/office/powerpoint/2010/main" val="462049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BBD1-1678-2CB2-82BA-657943C67BDF}"/>
              </a:ext>
            </a:extLst>
          </p:cNvPr>
          <p:cNvSpPr>
            <a:spLocks noGrp="1"/>
          </p:cNvSpPr>
          <p:nvPr>
            <p:ph type="ctrTitle"/>
          </p:nvPr>
        </p:nvSpPr>
        <p:spPr/>
        <p:txBody>
          <a:bodyPr/>
          <a:lstStyle/>
          <a:p>
            <a:r>
              <a:rPr lang="en-US" dirty="0"/>
              <a:t>Background (It’s kind of necessary)</a:t>
            </a:r>
          </a:p>
        </p:txBody>
      </p:sp>
      <p:sp>
        <p:nvSpPr>
          <p:cNvPr id="3" name="Subtitle 2">
            <a:extLst>
              <a:ext uri="{FF2B5EF4-FFF2-40B4-BE49-F238E27FC236}">
                <a16:creationId xmlns:a16="http://schemas.microsoft.com/office/drawing/2014/main" id="{AA5BC4AD-4FF0-22B9-C72D-96FF0379AD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153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E669-6C8B-897B-DA29-ED1B4DD09E07}"/>
              </a:ext>
            </a:extLst>
          </p:cNvPr>
          <p:cNvSpPr>
            <a:spLocks noGrp="1"/>
          </p:cNvSpPr>
          <p:nvPr>
            <p:ph type="title"/>
          </p:nvPr>
        </p:nvSpPr>
        <p:spPr/>
        <p:txBody>
          <a:bodyPr/>
          <a:lstStyle/>
          <a:p>
            <a:r>
              <a:rPr lang="en-US" dirty="0"/>
              <a:t>Reports for 1,2,3</a:t>
            </a:r>
          </a:p>
        </p:txBody>
      </p:sp>
      <p:pic>
        <p:nvPicPr>
          <p:cNvPr id="5" name="Content Placeholder 4">
            <a:extLst>
              <a:ext uri="{FF2B5EF4-FFF2-40B4-BE49-F238E27FC236}">
                <a16:creationId xmlns:a16="http://schemas.microsoft.com/office/drawing/2014/main" id="{54C5C507-BD3D-ACE5-9ECD-A497BC4CC0DD}"/>
              </a:ext>
            </a:extLst>
          </p:cNvPr>
          <p:cNvPicPr>
            <a:picLocks noGrp="1" noChangeAspect="1"/>
          </p:cNvPicPr>
          <p:nvPr>
            <p:ph idx="1"/>
          </p:nvPr>
        </p:nvPicPr>
        <p:blipFill>
          <a:blip r:embed="rId2"/>
          <a:stretch>
            <a:fillRect/>
          </a:stretch>
        </p:blipFill>
        <p:spPr>
          <a:xfrm>
            <a:off x="1" y="1769632"/>
            <a:ext cx="4165600" cy="3323067"/>
          </a:xfrm>
        </p:spPr>
      </p:pic>
      <p:pic>
        <p:nvPicPr>
          <p:cNvPr id="7" name="Picture 6">
            <a:extLst>
              <a:ext uri="{FF2B5EF4-FFF2-40B4-BE49-F238E27FC236}">
                <a16:creationId xmlns:a16="http://schemas.microsoft.com/office/drawing/2014/main" id="{710BE92B-E61D-AEC5-B861-A4EBBC5C6769}"/>
              </a:ext>
            </a:extLst>
          </p:cNvPr>
          <p:cNvPicPr>
            <a:picLocks noChangeAspect="1"/>
          </p:cNvPicPr>
          <p:nvPr/>
        </p:nvPicPr>
        <p:blipFill>
          <a:blip r:embed="rId3"/>
          <a:stretch>
            <a:fillRect/>
          </a:stretch>
        </p:blipFill>
        <p:spPr>
          <a:xfrm>
            <a:off x="4165601" y="1769631"/>
            <a:ext cx="4013199" cy="3323067"/>
          </a:xfrm>
          <a:prstGeom prst="rect">
            <a:avLst/>
          </a:prstGeom>
        </p:spPr>
      </p:pic>
      <p:pic>
        <p:nvPicPr>
          <p:cNvPr id="9" name="Picture 8">
            <a:extLst>
              <a:ext uri="{FF2B5EF4-FFF2-40B4-BE49-F238E27FC236}">
                <a16:creationId xmlns:a16="http://schemas.microsoft.com/office/drawing/2014/main" id="{6CAAF81D-858B-2E9C-B04C-63B8041391E1}"/>
              </a:ext>
            </a:extLst>
          </p:cNvPr>
          <p:cNvPicPr>
            <a:picLocks noChangeAspect="1"/>
          </p:cNvPicPr>
          <p:nvPr/>
        </p:nvPicPr>
        <p:blipFill>
          <a:blip r:embed="rId4"/>
          <a:stretch>
            <a:fillRect/>
          </a:stretch>
        </p:blipFill>
        <p:spPr>
          <a:xfrm>
            <a:off x="8178800" y="1774458"/>
            <a:ext cx="4013201" cy="3305539"/>
          </a:xfrm>
          <a:prstGeom prst="rect">
            <a:avLst/>
          </a:prstGeom>
        </p:spPr>
      </p:pic>
    </p:spTree>
    <p:extLst>
      <p:ext uri="{BB962C8B-B14F-4D97-AF65-F5344CB8AC3E}">
        <p14:creationId xmlns:p14="http://schemas.microsoft.com/office/powerpoint/2010/main" val="1709670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C649-D906-ABEC-2E13-C9923B043886}"/>
              </a:ext>
            </a:extLst>
          </p:cNvPr>
          <p:cNvSpPr>
            <a:spLocks noGrp="1"/>
          </p:cNvSpPr>
          <p:nvPr>
            <p:ph type="title"/>
          </p:nvPr>
        </p:nvSpPr>
        <p:spPr/>
        <p:txBody>
          <a:bodyPr/>
          <a:lstStyle/>
          <a:p>
            <a:r>
              <a:rPr lang="en-US" dirty="0"/>
              <a:t>The confusion matrices of 4,5,6</a:t>
            </a:r>
          </a:p>
        </p:txBody>
      </p:sp>
      <p:pic>
        <p:nvPicPr>
          <p:cNvPr id="7" name="Content Placeholder 6">
            <a:extLst>
              <a:ext uri="{FF2B5EF4-FFF2-40B4-BE49-F238E27FC236}">
                <a16:creationId xmlns:a16="http://schemas.microsoft.com/office/drawing/2014/main" id="{D6F29B4D-413A-6EDB-89BD-B411A688744F}"/>
              </a:ext>
            </a:extLst>
          </p:cNvPr>
          <p:cNvPicPr>
            <a:picLocks noGrp="1" noChangeAspect="1"/>
          </p:cNvPicPr>
          <p:nvPr>
            <p:ph idx="1"/>
          </p:nvPr>
        </p:nvPicPr>
        <p:blipFill>
          <a:blip r:embed="rId2"/>
          <a:stretch>
            <a:fillRect/>
          </a:stretch>
        </p:blipFill>
        <p:spPr>
          <a:xfrm>
            <a:off x="4205594" y="1690692"/>
            <a:ext cx="3994355" cy="3232316"/>
          </a:xfrm>
        </p:spPr>
      </p:pic>
      <p:pic>
        <p:nvPicPr>
          <p:cNvPr id="5" name="Picture 4">
            <a:extLst>
              <a:ext uri="{FF2B5EF4-FFF2-40B4-BE49-F238E27FC236}">
                <a16:creationId xmlns:a16="http://schemas.microsoft.com/office/drawing/2014/main" id="{8F75FA81-7D96-39DD-660A-FBB0562947B5}"/>
              </a:ext>
            </a:extLst>
          </p:cNvPr>
          <p:cNvPicPr>
            <a:picLocks noChangeAspect="1"/>
          </p:cNvPicPr>
          <p:nvPr/>
        </p:nvPicPr>
        <p:blipFill>
          <a:blip r:embed="rId3"/>
          <a:stretch>
            <a:fillRect/>
          </a:stretch>
        </p:blipFill>
        <p:spPr>
          <a:xfrm>
            <a:off x="-1" y="1690692"/>
            <a:ext cx="4205595" cy="3376608"/>
          </a:xfrm>
          <a:prstGeom prst="rect">
            <a:avLst/>
          </a:prstGeom>
        </p:spPr>
      </p:pic>
      <p:pic>
        <p:nvPicPr>
          <p:cNvPr id="9" name="Picture 8">
            <a:extLst>
              <a:ext uri="{FF2B5EF4-FFF2-40B4-BE49-F238E27FC236}">
                <a16:creationId xmlns:a16="http://schemas.microsoft.com/office/drawing/2014/main" id="{804CF0AD-DA81-C176-F03A-0EB0E835633D}"/>
              </a:ext>
            </a:extLst>
          </p:cNvPr>
          <p:cNvPicPr>
            <a:picLocks noChangeAspect="1"/>
          </p:cNvPicPr>
          <p:nvPr/>
        </p:nvPicPr>
        <p:blipFill>
          <a:blip r:embed="rId4"/>
          <a:stretch>
            <a:fillRect/>
          </a:stretch>
        </p:blipFill>
        <p:spPr>
          <a:xfrm>
            <a:off x="8199949" y="1716093"/>
            <a:ext cx="4032457" cy="3181514"/>
          </a:xfrm>
          <a:prstGeom prst="rect">
            <a:avLst/>
          </a:prstGeom>
        </p:spPr>
      </p:pic>
    </p:spTree>
    <p:extLst>
      <p:ext uri="{BB962C8B-B14F-4D97-AF65-F5344CB8AC3E}">
        <p14:creationId xmlns:p14="http://schemas.microsoft.com/office/powerpoint/2010/main" val="903840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B91A-A84F-2831-52AC-8EC513771641}"/>
              </a:ext>
            </a:extLst>
          </p:cNvPr>
          <p:cNvSpPr>
            <a:spLocks noGrp="1"/>
          </p:cNvSpPr>
          <p:nvPr>
            <p:ph type="title"/>
          </p:nvPr>
        </p:nvSpPr>
        <p:spPr/>
        <p:txBody>
          <a:bodyPr/>
          <a:lstStyle/>
          <a:p>
            <a:r>
              <a:rPr lang="en-US" dirty="0"/>
              <a:t>Reports for 4,5,6</a:t>
            </a:r>
          </a:p>
        </p:txBody>
      </p:sp>
      <p:sp>
        <p:nvSpPr>
          <p:cNvPr id="3" name="Content Placeholder 2">
            <a:extLst>
              <a:ext uri="{FF2B5EF4-FFF2-40B4-BE49-F238E27FC236}">
                <a16:creationId xmlns:a16="http://schemas.microsoft.com/office/drawing/2014/main" id="{C6B477ED-7350-42A9-35A4-E9ED3CA0D52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791743B-7522-E33B-E797-F0AD02A49853}"/>
              </a:ext>
            </a:extLst>
          </p:cNvPr>
          <p:cNvPicPr>
            <a:picLocks noChangeAspect="1"/>
          </p:cNvPicPr>
          <p:nvPr/>
        </p:nvPicPr>
        <p:blipFill>
          <a:blip r:embed="rId2"/>
          <a:stretch>
            <a:fillRect/>
          </a:stretch>
        </p:blipFill>
        <p:spPr>
          <a:xfrm>
            <a:off x="-1" y="1784443"/>
            <a:ext cx="4218545" cy="2393857"/>
          </a:xfrm>
          <a:prstGeom prst="rect">
            <a:avLst/>
          </a:prstGeom>
        </p:spPr>
      </p:pic>
      <p:pic>
        <p:nvPicPr>
          <p:cNvPr id="7" name="Picture 6">
            <a:extLst>
              <a:ext uri="{FF2B5EF4-FFF2-40B4-BE49-F238E27FC236}">
                <a16:creationId xmlns:a16="http://schemas.microsoft.com/office/drawing/2014/main" id="{4C5D064E-1C52-4A60-8771-A3E51560B816}"/>
              </a:ext>
            </a:extLst>
          </p:cNvPr>
          <p:cNvPicPr>
            <a:picLocks noChangeAspect="1"/>
          </p:cNvPicPr>
          <p:nvPr/>
        </p:nvPicPr>
        <p:blipFill>
          <a:blip r:embed="rId3"/>
          <a:stretch>
            <a:fillRect/>
          </a:stretch>
        </p:blipFill>
        <p:spPr>
          <a:xfrm>
            <a:off x="4218543" y="1825625"/>
            <a:ext cx="3880385" cy="2487608"/>
          </a:xfrm>
          <a:prstGeom prst="rect">
            <a:avLst/>
          </a:prstGeom>
        </p:spPr>
      </p:pic>
      <p:pic>
        <p:nvPicPr>
          <p:cNvPr id="9" name="Picture 8">
            <a:extLst>
              <a:ext uri="{FF2B5EF4-FFF2-40B4-BE49-F238E27FC236}">
                <a16:creationId xmlns:a16="http://schemas.microsoft.com/office/drawing/2014/main" id="{B7858ABD-2999-8113-5EFE-53C7EABB7D2F}"/>
              </a:ext>
            </a:extLst>
          </p:cNvPr>
          <p:cNvPicPr>
            <a:picLocks noChangeAspect="1"/>
          </p:cNvPicPr>
          <p:nvPr/>
        </p:nvPicPr>
        <p:blipFill>
          <a:blip r:embed="rId4"/>
          <a:stretch>
            <a:fillRect/>
          </a:stretch>
        </p:blipFill>
        <p:spPr>
          <a:xfrm>
            <a:off x="8098927" y="1825625"/>
            <a:ext cx="4046919" cy="2352674"/>
          </a:xfrm>
          <a:prstGeom prst="rect">
            <a:avLst/>
          </a:prstGeom>
        </p:spPr>
      </p:pic>
    </p:spTree>
    <p:extLst>
      <p:ext uri="{BB962C8B-B14F-4D97-AF65-F5344CB8AC3E}">
        <p14:creationId xmlns:p14="http://schemas.microsoft.com/office/powerpoint/2010/main" val="3206402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BBD1-1678-2CB2-82BA-657943C67BDF}"/>
              </a:ext>
            </a:extLst>
          </p:cNvPr>
          <p:cNvSpPr>
            <a:spLocks noGrp="1"/>
          </p:cNvSpPr>
          <p:nvPr>
            <p:ph type="ctrTitle"/>
          </p:nvPr>
        </p:nvSpPr>
        <p:spPr/>
        <p:txBody>
          <a:bodyPr/>
          <a:lstStyle/>
          <a:p>
            <a:r>
              <a:rPr lang="en-US" dirty="0"/>
              <a:t>Post-project reflection</a:t>
            </a:r>
          </a:p>
        </p:txBody>
      </p:sp>
      <p:sp>
        <p:nvSpPr>
          <p:cNvPr id="3" name="Subtitle 2">
            <a:extLst>
              <a:ext uri="{FF2B5EF4-FFF2-40B4-BE49-F238E27FC236}">
                <a16:creationId xmlns:a16="http://schemas.microsoft.com/office/drawing/2014/main" id="{AA5BC4AD-4FF0-22B9-C72D-96FF0379AD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06178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2A49-43FF-F384-826A-D3730D337383}"/>
              </a:ext>
            </a:extLst>
          </p:cNvPr>
          <p:cNvSpPr>
            <a:spLocks noGrp="1"/>
          </p:cNvSpPr>
          <p:nvPr>
            <p:ph type="title"/>
          </p:nvPr>
        </p:nvSpPr>
        <p:spPr>
          <a:xfrm>
            <a:off x="838200" y="365129"/>
            <a:ext cx="10515600" cy="1325563"/>
          </a:xfrm>
        </p:spPr>
        <p:txBody>
          <a:bodyPr anchor="ctr">
            <a:normAutofit/>
          </a:bodyPr>
          <a:lstStyle/>
          <a:p>
            <a:r>
              <a:rPr lang="en-US"/>
              <a:t>Problems encountered</a:t>
            </a:r>
          </a:p>
        </p:txBody>
      </p:sp>
      <p:graphicFrame>
        <p:nvGraphicFramePr>
          <p:cNvPr id="5" name="Content Placeholder 2">
            <a:extLst>
              <a:ext uri="{FF2B5EF4-FFF2-40B4-BE49-F238E27FC236}">
                <a16:creationId xmlns:a16="http://schemas.microsoft.com/office/drawing/2014/main" id="{787EEF80-7A33-D571-A7D0-0ED80FDFC470}"/>
              </a:ext>
            </a:extLst>
          </p:cNvPr>
          <p:cNvGraphicFramePr>
            <a:graphicFrameLocks noGrp="1"/>
          </p:cNvGraphicFramePr>
          <p:nvPr>
            <p:ph idx="1"/>
            <p:extLst>
              <p:ext uri="{D42A27DB-BD31-4B8C-83A1-F6EECF244321}">
                <p14:modId xmlns:p14="http://schemas.microsoft.com/office/powerpoint/2010/main" val="3688352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4040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CA9-6569-16BF-AB43-7CDFFCFD40AD}"/>
              </a:ext>
            </a:extLst>
          </p:cNvPr>
          <p:cNvSpPr>
            <a:spLocks noGrp="1"/>
          </p:cNvSpPr>
          <p:nvPr>
            <p:ph type="title"/>
          </p:nvPr>
        </p:nvSpPr>
        <p:spPr>
          <a:xfrm>
            <a:off x="838200" y="365129"/>
            <a:ext cx="10515600" cy="1325563"/>
          </a:xfrm>
        </p:spPr>
        <p:txBody>
          <a:bodyPr anchor="ctr">
            <a:normAutofit/>
          </a:bodyPr>
          <a:lstStyle/>
          <a:p>
            <a:r>
              <a:rPr lang="en-US"/>
              <a:t>Possible improvements</a:t>
            </a:r>
          </a:p>
        </p:txBody>
      </p:sp>
      <p:graphicFrame>
        <p:nvGraphicFramePr>
          <p:cNvPr id="5" name="Content Placeholder 2">
            <a:extLst>
              <a:ext uri="{FF2B5EF4-FFF2-40B4-BE49-F238E27FC236}">
                <a16:creationId xmlns:a16="http://schemas.microsoft.com/office/drawing/2014/main" id="{FC47B093-68CF-9E9D-7B82-013887172E90}"/>
              </a:ext>
            </a:extLst>
          </p:cNvPr>
          <p:cNvGraphicFramePr>
            <a:graphicFrameLocks noGrp="1"/>
          </p:cNvGraphicFramePr>
          <p:nvPr>
            <p:ph idx="1"/>
            <p:extLst>
              <p:ext uri="{D42A27DB-BD31-4B8C-83A1-F6EECF244321}">
                <p14:modId xmlns:p14="http://schemas.microsoft.com/office/powerpoint/2010/main" val="24611929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670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A749-E555-6B85-91A4-6215F990404A}"/>
              </a:ext>
            </a:extLst>
          </p:cNvPr>
          <p:cNvSpPr>
            <a:spLocks noGrp="1"/>
          </p:cNvSpPr>
          <p:nvPr>
            <p:ph type="title"/>
          </p:nvPr>
        </p:nvSpPr>
        <p:spPr>
          <a:xfrm>
            <a:off x="838200" y="365129"/>
            <a:ext cx="10515600" cy="1325563"/>
          </a:xfrm>
        </p:spPr>
        <p:txBody>
          <a:bodyPr anchor="ctr">
            <a:normAutofit/>
          </a:bodyPr>
          <a:lstStyle/>
          <a:p>
            <a:r>
              <a:rPr lang="en-US"/>
              <a:t>Conclusions</a:t>
            </a:r>
          </a:p>
        </p:txBody>
      </p:sp>
      <p:graphicFrame>
        <p:nvGraphicFramePr>
          <p:cNvPr id="5" name="Content Placeholder 2">
            <a:extLst>
              <a:ext uri="{FF2B5EF4-FFF2-40B4-BE49-F238E27FC236}">
                <a16:creationId xmlns:a16="http://schemas.microsoft.com/office/drawing/2014/main" id="{41C1AB35-5B3C-22FF-6EF3-093D9E0DA5F1}"/>
              </a:ext>
            </a:extLst>
          </p:cNvPr>
          <p:cNvGraphicFramePr>
            <a:graphicFrameLocks noGrp="1"/>
          </p:cNvGraphicFramePr>
          <p:nvPr>
            <p:ph idx="1"/>
            <p:extLst>
              <p:ext uri="{D42A27DB-BD31-4B8C-83A1-F6EECF244321}">
                <p14:modId xmlns:p14="http://schemas.microsoft.com/office/powerpoint/2010/main" val="1550384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73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D0A4-E011-E6C8-DB61-141E2E26B71E}"/>
              </a:ext>
            </a:extLst>
          </p:cNvPr>
          <p:cNvSpPr>
            <a:spLocks noGrp="1"/>
          </p:cNvSpPr>
          <p:nvPr>
            <p:ph type="title"/>
          </p:nvPr>
        </p:nvSpPr>
        <p:spPr>
          <a:xfrm>
            <a:off x="454742" y="32108"/>
            <a:ext cx="10515600" cy="1325563"/>
          </a:xfrm>
        </p:spPr>
        <p:txBody>
          <a:bodyPr/>
          <a:lstStyle/>
          <a:p>
            <a:r>
              <a:rPr lang="en-US" dirty="0"/>
              <a:t>About the dataset</a:t>
            </a:r>
          </a:p>
        </p:txBody>
      </p:sp>
      <p:pic>
        <p:nvPicPr>
          <p:cNvPr id="7" name="Content Placeholder 6">
            <a:extLst>
              <a:ext uri="{FF2B5EF4-FFF2-40B4-BE49-F238E27FC236}">
                <a16:creationId xmlns:a16="http://schemas.microsoft.com/office/drawing/2014/main" id="{868994FE-8895-09E6-97D3-D7FBF9482D3F}"/>
              </a:ext>
            </a:extLst>
          </p:cNvPr>
          <p:cNvPicPr>
            <a:picLocks noGrp="1" noChangeAspect="1"/>
          </p:cNvPicPr>
          <p:nvPr>
            <p:ph idx="1"/>
          </p:nvPr>
        </p:nvPicPr>
        <p:blipFill>
          <a:blip r:embed="rId3"/>
          <a:stretch>
            <a:fillRect/>
          </a:stretch>
        </p:blipFill>
        <p:spPr>
          <a:xfrm>
            <a:off x="1610138" y="884018"/>
            <a:ext cx="8782559" cy="5440582"/>
          </a:xfrm>
        </p:spPr>
      </p:pic>
    </p:spTree>
    <p:extLst>
      <p:ext uri="{BB962C8B-B14F-4D97-AF65-F5344CB8AC3E}">
        <p14:creationId xmlns:p14="http://schemas.microsoft.com/office/powerpoint/2010/main" val="380092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79A0-D7AA-87DD-CA39-7F2E6E443DB5}"/>
              </a:ext>
            </a:extLst>
          </p:cNvPr>
          <p:cNvSpPr>
            <a:spLocks noGrp="1"/>
          </p:cNvSpPr>
          <p:nvPr>
            <p:ph type="title"/>
          </p:nvPr>
        </p:nvSpPr>
        <p:spPr>
          <a:xfrm>
            <a:off x="838200" y="365129"/>
            <a:ext cx="10515600" cy="1325563"/>
          </a:xfrm>
        </p:spPr>
        <p:txBody>
          <a:bodyPr anchor="ctr">
            <a:normAutofit/>
          </a:bodyPr>
          <a:lstStyle/>
          <a:p>
            <a:r>
              <a:rPr lang="en-US"/>
              <a:t>About Denver (neighborhoodscout.com)</a:t>
            </a:r>
          </a:p>
        </p:txBody>
      </p:sp>
      <p:pic>
        <p:nvPicPr>
          <p:cNvPr id="5" name="Content Placeholder 4" descr="A screenshot of a computer&#10;&#10;Description automatically generated">
            <a:extLst>
              <a:ext uri="{FF2B5EF4-FFF2-40B4-BE49-F238E27FC236}">
                <a16:creationId xmlns:a16="http://schemas.microsoft.com/office/drawing/2014/main" id="{5EC36341-8E15-40E8-00FF-8DE042ED9AE1}"/>
              </a:ext>
            </a:extLst>
          </p:cNvPr>
          <p:cNvPicPr>
            <a:picLocks noGrp="1" noChangeAspect="1"/>
          </p:cNvPicPr>
          <p:nvPr>
            <p:ph idx="1"/>
          </p:nvPr>
        </p:nvPicPr>
        <p:blipFill>
          <a:blip r:embed="rId2"/>
          <a:stretch>
            <a:fillRect/>
          </a:stretch>
        </p:blipFill>
        <p:spPr>
          <a:xfrm>
            <a:off x="838200" y="2318798"/>
            <a:ext cx="10515600" cy="3364992"/>
          </a:xfrm>
          <a:noFill/>
        </p:spPr>
      </p:pic>
    </p:spTree>
    <p:extLst>
      <p:ext uri="{BB962C8B-B14F-4D97-AF65-F5344CB8AC3E}">
        <p14:creationId xmlns:p14="http://schemas.microsoft.com/office/powerpoint/2010/main" val="120849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DF72-072C-16D7-5781-790542500980}"/>
              </a:ext>
            </a:extLst>
          </p:cNvPr>
          <p:cNvSpPr>
            <a:spLocks noGrp="1"/>
          </p:cNvSpPr>
          <p:nvPr>
            <p:ph type="title"/>
          </p:nvPr>
        </p:nvSpPr>
        <p:spPr>
          <a:xfrm>
            <a:off x="838200" y="365129"/>
            <a:ext cx="10515600" cy="1325563"/>
          </a:xfrm>
        </p:spPr>
        <p:txBody>
          <a:bodyPr anchor="ctr">
            <a:normAutofit/>
          </a:bodyPr>
          <a:lstStyle/>
          <a:p>
            <a:r>
              <a:rPr lang="en-US"/>
              <a:t>Objective</a:t>
            </a:r>
          </a:p>
        </p:txBody>
      </p:sp>
      <p:sp>
        <p:nvSpPr>
          <p:cNvPr id="3" name="Content Placeholder 2">
            <a:extLst>
              <a:ext uri="{FF2B5EF4-FFF2-40B4-BE49-F238E27FC236}">
                <a16:creationId xmlns:a16="http://schemas.microsoft.com/office/drawing/2014/main" id="{04C0F6A2-C110-97C7-7F9C-DCDB6808A772}"/>
              </a:ext>
            </a:extLst>
          </p:cNvPr>
          <p:cNvSpPr>
            <a:spLocks noGrp="1"/>
          </p:cNvSpPr>
          <p:nvPr>
            <p:ph sz="half" idx="1"/>
          </p:nvPr>
        </p:nvSpPr>
        <p:spPr>
          <a:xfrm>
            <a:off x="838200" y="1825625"/>
            <a:ext cx="5181600" cy="4351338"/>
          </a:xfrm>
        </p:spPr>
        <p:txBody>
          <a:bodyPr>
            <a:normAutofit/>
          </a:bodyPr>
          <a:lstStyle/>
          <a:p>
            <a:r>
              <a:rPr lang="en-US" dirty="0"/>
              <a:t>Find out what factors correlate with crime in Denver</a:t>
            </a:r>
          </a:p>
          <a:p>
            <a:r>
              <a:rPr lang="en-US" dirty="0"/>
              <a:t>Make an ML to use those factors to predict </a:t>
            </a:r>
            <a:r>
              <a:rPr lang="en-US" dirty="0" err="1"/>
              <a:t>district_id</a:t>
            </a:r>
            <a:r>
              <a:rPr lang="en-US" dirty="0"/>
              <a:t> (a location variable) or </a:t>
            </a:r>
            <a:r>
              <a:rPr lang="en-US" dirty="0" err="1"/>
              <a:t>offense_category_id</a:t>
            </a:r>
            <a:r>
              <a:rPr lang="en-US" dirty="0"/>
              <a:t> (a crime type variable)</a:t>
            </a:r>
          </a:p>
        </p:txBody>
      </p:sp>
      <p:pic>
        <p:nvPicPr>
          <p:cNvPr id="7" name="Picture 6" descr="Magnifying glass and question mark">
            <a:extLst>
              <a:ext uri="{FF2B5EF4-FFF2-40B4-BE49-F238E27FC236}">
                <a16:creationId xmlns:a16="http://schemas.microsoft.com/office/drawing/2014/main" id="{3BE9F4E5-646B-90AC-4760-9D6479ABADC4}"/>
              </a:ext>
            </a:extLst>
          </p:cNvPr>
          <p:cNvPicPr>
            <a:picLocks noChangeAspect="1"/>
          </p:cNvPicPr>
          <p:nvPr/>
        </p:nvPicPr>
        <p:blipFill>
          <a:blip r:embed="rId2"/>
          <a:stretch>
            <a:fillRect/>
          </a:stretch>
        </p:blipFill>
        <p:spPr>
          <a:xfrm>
            <a:off x="6172200" y="2543969"/>
            <a:ext cx="5181600" cy="2914650"/>
          </a:xfrm>
          <a:prstGeom prst="rect">
            <a:avLst/>
          </a:prstGeom>
          <a:noFill/>
        </p:spPr>
      </p:pic>
    </p:spTree>
    <p:extLst>
      <p:ext uri="{BB962C8B-B14F-4D97-AF65-F5344CB8AC3E}">
        <p14:creationId xmlns:p14="http://schemas.microsoft.com/office/powerpoint/2010/main" val="224212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3161-7977-D0C3-7C11-9C18CB4DE8B4}"/>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6E8BC03C-F834-D019-184A-7CCD786C9767}"/>
              </a:ext>
            </a:extLst>
          </p:cNvPr>
          <p:cNvSpPr>
            <a:spLocks noGrp="1"/>
          </p:cNvSpPr>
          <p:nvPr>
            <p:ph idx="1"/>
          </p:nvPr>
        </p:nvSpPr>
        <p:spPr/>
        <p:txBody>
          <a:bodyPr/>
          <a:lstStyle/>
          <a:p>
            <a:pPr marL="457200" indent="-457200">
              <a:buFont typeface="+mj-lt"/>
              <a:buAutoNum type="arabicPeriod"/>
            </a:pPr>
            <a:r>
              <a:rPr lang="en-US" dirty="0"/>
              <a:t>Enable the program to read the data</a:t>
            </a:r>
          </a:p>
          <a:p>
            <a:pPr marL="457200" indent="-457200">
              <a:buFont typeface="+mj-lt"/>
              <a:buAutoNum type="arabicPeriod"/>
            </a:pPr>
            <a:r>
              <a:rPr lang="en-US" dirty="0">
                <a:latin typeface="+mj-lt"/>
              </a:rPr>
              <a:t>Drop unwanted columns [</a:t>
            </a:r>
            <a:r>
              <a:rPr lang="en-US" dirty="0">
                <a:effectLst/>
                <a:latin typeface="+mj-lt"/>
                <a:ea typeface="Cambria" panose="02040503050406030204" pitchFamily="18" charset="0"/>
                <a:cs typeface="Arial" panose="020B0604020202020204" pitchFamily="34" charset="0"/>
              </a:rPr>
              <a:t>‘</a:t>
            </a:r>
            <a:r>
              <a:rPr lang="en-US" dirty="0" err="1">
                <a:effectLst/>
                <a:latin typeface="+mj-lt"/>
                <a:ea typeface="Cambria" panose="02040503050406030204" pitchFamily="18" charset="0"/>
                <a:cs typeface="Arial" panose="020B0604020202020204" pitchFamily="34" charset="0"/>
              </a:rPr>
              <a:t>incident_address</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is_crime</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is_traffic</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victim_count</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neighborhood_id</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last_occurrence_date</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precinct_id</a:t>
            </a:r>
            <a:r>
              <a:rPr lang="en-US" dirty="0">
                <a:effectLst/>
                <a:latin typeface="+mj-lt"/>
                <a:ea typeface="Cambria" panose="02040503050406030204" pitchFamily="18" charset="0"/>
                <a:cs typeface="Arial" panose="020B0604020202020204" pitchFamily="34" charset="0"/>
              </a:rPr>
              <a:t>’]</a:t>
            </a:r>
          </a:p>
          <a:p>
            <a:pPr marL="457200" indent="-457200">
              <a:buFont typeface="+mj-lt"/>
              <a:buAutoNum type="arabicPeriod"/>
            </a:pPr>
            <a:r>
              <a:rPr lang="en-US" dirty="0">
                <a:effectLst/>
                <a:latin typeface="+mj-lt"/>
                <a:ea typeface="Cambria" panose="02040503050406030204" pitchFamily="18" charset="0"/>
                <a:cs typeface="Arial" panose="020B0604020202020204" pitchFamily="34" charset="0"/>
              </a:rPr>
              <a:t>Fix the null values by </a:t>
            </a:r>
            <a:r>
              <a:rPr lang="en-US" dirty="0" err="1">
                <a:effectLst/>
                <a:latin typeface="+mj-lt"/>
                <a:ea typeface="Cambria" panose="02040503050406030204" pitchFamily="18" charset="0"/>
                <a:cs typeface="Arial" panose="020B0604020202020204" pitchFamily="34" charset="0"/>
              </a:rPr>
              <a:t>fillna</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district_id</a:t>
            </a:r>
            <a:r>
              <a:rPr lang="en-US" dirty="0">
                <a:effectLst/>
                <a:latin typeface="+mj-lt"/>
                <a:ea typeface="Cambria" panose="02040503050406030204" pitchFamily="18" charset="0"/>
                <a:cs typeface="Arial" panose="020B0604020202020204" pitchFamily="34" charset="0"/>
              </a:rPr>
              <a:t>’] or by </a:t>
            </a:r>
            <a:r>
              <a:rPr lang="en-US" dirty="0" err="1">
                <a:effectLst/>
                <a:latin typeface="+mj-lt"/>
                <a:ea typeface="Cambria" panose="02040503050406030204" pitchFamily="18" charset="0"/>
                <a:cs typeface="Arial" panose="020B0604020202020204" pitchFamily="34" charset="0"/>
              </a:rPr>
              <a:t>dropna</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geo_x</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geo_y</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geo_lon</a:t>
            </a:r>
            <a:r>
              <a:rPr lang="en-US" dirty="0">
                <a:effectLst/>
                <a:latin typeface="+mj-lt"/>
                <a:ea typeface="Cambria" panose="02040503050406030204" pitchFamily="18" charset="0"/>
                <a:cs typeface="Arial" panose="020B0604020202020204" pitchFamily="34" charset="0"/>
              </a:rPr>
              <a:t>’, ‘</a:t>
            </a:r>
            <a:r>
              <a:rPr lang="en-US" dirty="0" err="1">
                <a:effectLst/>
                <a:latin typeface="+mj-lt"/>
                <a:ea typeface="Cambria" panose="02040503050406030204" pitchFamily="18" charset="0"/>
                <a:cs typeface="Arial" panose="020B0604020202020204" pitchFamily="34" charset="0"/>
              </a:rPr>
              <a:t>geo_lat</a:t>
            </a:r>
            <a:r>
              <a:rPr lang="en-US" dirty="0">
                <a:effectLst/>
                <a:latin typeface="+mj-lt"/>
                <a:ea typeface="Cambria" panose="02040503050406030204" pitchFamily="18" charset="0"/>
                <a:cs typeface="Arial" panose="020B0604020202020204" pitchFamily="34" charset="0"/>
              </a:rPr>
              <a:t>’]</a:t>
            </a:r>
          </a:p>
          <a:p>
            <a:pPr marL="457200" indent="-457200">
              <a:buFont typeface="+mj-lt"/>
              <a:buAutoNum type="arabicPeriod"/>
            </a:pPr>
            <a:r>
              <a:rPr lang="en-US" dirty="0" err="1">
                <a:latin typeface="+mj-lt"/>
                <a:ea typeface="Cambria" panose="02040503050406030204" pitchFamily="18" charset="0"/>
              </a:rPr>
              <a:t>First_occurrence_date</a:t>
            </a:r>
            <a:r>
              <a:rPr lang="en-US" dirty="0">
                <a:latin typeface="+mj-lt"/>
                <a:ea typeface="Cambria" panose="02040503050406030204" pitchFamily="18" charset="0"/>
              </a:rPr>
              <a:t> </a:t>
            </a:r>
            <a:r>
              <a:rPr lang="en-US" dirty="0">
                <a:latin typeface="+mj-lt"/>
                <a:ea typeface="Cambria" panose="02040503050406030204" pitchFamily="18" charset="0"/>
                <a:sym typeface="Wingdings" panose="05000000000000000000" pitchFamily="2" charset="2"/>
              </a:rPr>
              <a:t> fid (date), </a:t>
            </a:r>
            <a:r>
              <a:rPr lang="en-US" dirty="0" err="1">
                <a:latin typeface="+mj-lt"/>
                <a:ea typeface="Cambria" panose="02040503050406030204" pitchFamily="18" charset="0"/>
                <a:sym typeface="Wingdings" panose="05000000000000000000" pitchFamily="2" charset="2"/>
              </a:rPr>
              <a:t>fid_time</a:t>
            </a:r>
            <a:r>
              <a:rPr lang="en-US" dirty="0">
                <a:latin typeface="+mj-lt"/>
                <a:ea typeface="Cambria" panose="02040503050406030204" pitchFamily="18" charset="0"/>
                <a:sym typeface="Wingdings" panose="05000000000000000000" pitchFamily="2" charset="2"/>
              </a:rPr>
              <a:t> (time), </a:t>
            </a:r>
            <a:r>
              <a:rPr lang="en-US" dirty="0" err="1">
                <a:latin typeface="+mj-lt"/>
                <a:ea typeface="Cambria" panose="02040503050406030204" pitchFamily="18" charset="0"/>
                <a:sym typeface="Wingdings" panose="05000000000000000000" pitchFamily="2" charset="2"/>
              </a:rPr>
              <a:t>fid_part</a:t>
            </a:r>
            <a:r>
              <a:rPr lang="en-US" dirty="0">
                <a:latin typeface="+mj-lt"/>
                <a:ea typeface="Cambria" panose="02040503050406030204" pitchFamily="18" charset="0"/>
                <a:sym typeface="Wingdings" panose="05000000000000000000" pitchFamily="2" charset="2"/>
              </a:rPr>
              <a:t> (AM or PM), </a:t>
            </a:r>
            <a:r>
              <a:rPr lang="en-US" dirty="0" err="1">
                <a:latin typeface="+mj-lt"/>
                <a:ea typeface="Cambria" panose="02040503050406030204" pitchFamily="18" charset="0"/>
                <a:sym typeface="Wingdings" panose="05000000000000000000" pitchFamily="2" charset="2"/>
              </a:rPr>
              <a:t>fid_day</a:t>
            </a:r>
            <a:r>
              <a:rPr lang="en-US" dirty="0">
                <a:latin typeface="+mj-lt"/>
                <a:ea typeface="Cambria" panose="02040503050406030204" pitchFamily="18" charset="0"/>
                <a:sym typeface="Wingdings" panose="05000000000000000000" pitchFamily="2" charset="2"/>
              </a:rPr>
              <a:t> (day of week)</a:t>
            </a:r>
            <a:endParaRPr lang="en-US" dirty="0">
              <a:latin typeface="+mj-lt"/>
              <a:ea typeface="Cambria" panose="02040503050406030204" pitchFamily="18" charset="0"/>
            </a:endParaRPr>
          </a:p>
          <a:p>
            <a:pPr marL="457200" indent="-457200">
              <a:buFont typeface="+mj-lt"/>
              <a:buAutoNum type="arabicPeriod"/>
            </a:pPr>
            <a:r>
              <a:rPr lang="en-US" dirty="0" err="1">
                <a:latin typeface="+mj-lt"/>
                <a:ea typeface="Cambria" panose="02040503050406030204" pitchFamily="18" charset="0"/>
              </a:rPr>
              <a:t>reported_date</a:t>
            </a:r>
            <a:r>
              <a:rPr lang="en-US" dirty="0">
                <a:latin typeface="+mj-lt"/>
                <a:ea typeface="Cambria" panose="02040503050406030204" pitchFamily="18" charset="0"/>
              </a:rPr>
              <a:t> </a:t>
            </a:r>
            <a:r>
              <a:rPr lang="en-US" dirty="0">
                <a:latin typeface="+mj-lt"/>
                <a:ea typeface="Cambria" panose="02040503050406030204" pitchFamily="18" charset="0"/>
                <a:sym typeface="Wingdings" panose="05000000000000000000" pitchFamily="2" charset="2"/>
              </a:rPr>
              <a:t> </a:t>
            </a:r>
            <a:r>
              <a:rPr lang="en-US" dirty="0" err="1">
                <a:latin typeface="+mj-lt"/>
                <a:ea typeface="Cambria" panose="02040503050406030204" pitchFamily="18" charset="0"/>
                <a:sym typeface="Wingdings" panose="05000000000000000000" pitchFamily="2" charset="2"/>
              </a:rPr>
              <a:t>rd</a:t>
            </a:r>
            <a:r>
              <a:rPr lang="en-US" dirty="0">
                <a:latin typeface="+mj-lt"/>
                <a:ea typeface="Cambria" panose="02040503050406030204" pitchFamily="18" charset="0"/>
                <a:sym typeface="Wingdings" panose="05000000000000000000" pitchFamily="2" charset="2"/>
              </a:rPr>
              <a:t>, </a:t>
            </a:r>
            <a:r>
              <a:rPr lang="en-US" dirty="0" err="1">
                <a:latin typeface="+mj-lt"/>
                <a:ea typeface="Cambria" panose="02040503050406030204" pitchFamily="18" charset="0"/>
                <a:sym typeface="Wingdings" panose="05000000000000000000" pitchFamily="2" charset="2"/>
              </a:rPr>
              <a:t>rd_time</a:t>
            </a:r>
            <a:r>
              <a:rPr lang="en-US" dirty="0">
                <a:latin typeface="+mj-lt"/>
                <a:ea typeface="Cambria" panose="02040503050406030204" pitchFamily="18" charset="0"/>
                <a:sym typeface="Wingdings" panose="05000000000000000000" pitchFamily="2" charset="2"/>
              </a:rPr>
              <a:t>, </a:t>
            </a:r>
            <a:r>
              <a:rPr lang="en-US" dirty="0" err="1">
                <a:latin typeface="+mj-lt"/>
                <a:ea typeface="Cambria" panose="02040503050406030204" pitchFamily="18" charset="0"/>
                <a:sym typeface="Wingdings" panose="05000000000000000000" pitchFamily="2" charset="2"/>
              </a:rPr>
              <a:t>rd_part</a:t>
            </a:r>
            <a:r>
              <a:rPr lang="en-US" dirty="0">
                <a:latin typeface="+mj-lt"/>
                <a:ea typeface="Cambria" panose="02040503050406030204" pitchFamily="18" charset="0"/>
                <a:sym typeface="Wingdings" panose="05000000000000000000" pitchFamily="2" charset="2"/>
              </a:rPr>
              <a:t>, </a:t>
            </a:r>
            <a:r>
              <a:rPr lang="en-US" dirty="0" err="1">
                <a:latin typeface="+mj-lt"/>
                <a:ea typeface="Cambria" panose="02040503050406030204" pitchFamily="18" charset="0"/>
                <a:sym typeface="Wingdings" panose="05000000000000000000" pitchFamily="2" charset="2"/>
              </a:rPr>
              <a:t>rd_day</a:t>
            </a:r>
            <a:endParaRPr lang="en-US" dirty="0">
              <a:latin typeface="+mj-lt"/>
              <a:ea typeface="Cambria" panose="02040503050406030204" pitchFamily="18" charset="0"/>
              <a:sym typeface="Wingdings" panose="05000000000000000000" pitchFamily="2" charset="2"/>
            </a:endParaRPr>
          </a:p>
          <a:p>
            <a:pPr marL="457200" indent="-457200">
              <a:buFont typeface="+mj-lt"/>
              <a:buAutoNum type="arabicPeriod"/>
            </a:pPr>
            <a:r>
              <a:rPr lang="en-US" dirty="0" err="1">
                <a:effectLst/>
                <a:latin typeface="+mj-lt"/>
                <a:ea typeface="Cambria" panose="02040503050406030204" pitchFamily="18" charset="0"/>
                <a:cs typeface="Arial" panose="020B0604020202020204" pitchFamily="34" charset="0"/>
                <a:sym typeface="Wingdings" panose="05000000000000000000" pitchFamily="2" charset="2"/>
              </a:rPr>
              <a:t>Offense_category_id</a:t>
            </a:r>
            <a:r>
              <a:rPr lang="en-US" dirty="0">
                <a:effectLst/>
                <a:latin typeface="+mj-lt"/>
                <a:ea typeface="Cambria" panose="02040503050406030204" pitchFamily="18" charset="0"/>
                <a:cs typeface="Arial" panose="020B0604020202020204" pitchFamily="34" charset="0"/>
                <a:sym typeface="Wingdings" panose="05000000000000000000" pitchFamily="2" charset="2"/>
              </a:rPr>
              <a:t>  </a:t>
            </a:r>
            <a:r>
              <a:rPr lang="en-US" dirty="0" err="1">
                <a:effectLst/>
                <a:latin typeface="+mj-lt"/>
                <a:ea typeface="Cambria" panose="02040503050406030204" pitchFamily="18" charset="0"/>
                <a:cs typeface="Arial" panose="020B0604020202020204" pitchFamily="34" charset="0"/>
                <a:sym typeface="Wingdings" panose="05000000000000000000" pitchFamily="2" charset="2"/>
              </a:rPr>
              <a:t>offense_category_num</a:t>
            </a:r>
            <a:endParaRPr lang="en-US" dirty="0">
              <a:effectLst/>
              <a:latin typeface="+mj-lt"/>
              <a:ea typeface="Cambria" panose="02040503050406030204" pitchFamily="18" charset="0"/>
              <a:cs typeface="Arial" panose="020B0604020202020204" pitchFamily="34" charset="0"/>
            </a:endParaRP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999566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BBD1-1678-2CB2-82BA-657943C67BDF}"/>
              </a:ext>
            </a:extLst>
          </p:cNvPr>
          <p:cNvSpPr>
            <a:spLocks noGrp="1"/>
          </p:cNvSpPr>
          <p:nvPr>
            <p:ph type="ctrTitle"/>
          </p:nvPr>
        </p:nvSpPr>
        <p:spPr/>
        <p:txBody>
          <a:bodyPr/>
          <a:lstStyle/>
          <a:p>
            <a:r>
              <a:rPr lang="en-US" dirty="0"/>
              <a:t>Visuals (at last!)</a:t>
            </a:r>
          </a:p>
        </p:txBody>
      </p:sp>
      <p:sp>
        <p:nvSpPr>
          <p:cNvPr id="3" name="Subtitle 2">
            <a:extLst>
              <a:ext uri="{FF2B5EF4-FFF2-40B4-BE49-F238E27FC236}">
                <a16:creationId xmlns:a16="http://schemas.microsoft.com/office/drawing/2014/main" id="{AA5BC4AD-4FF0-22B9-C72D-96FF0379AD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009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0DD8-A2CE-B421-B5FC-32DDE5797F16}"/>
              </a:ext>
            </a:extLst>
          </p:cNvPr>
          <p:cNvSpPr>
            <a:spLocks noGrp="1"/>
          </p:cNvSpPr>
          <p:nvPr>
            <p:ph type="title"/>
          </p:nvPr>
        </p:nvSpPr>
        <p:spPr>
          <a:xfrm rot="16200000">
            <a:off x="-4152900" y="365129"/>
            <a:ext cx="10515600" cy="1325563"/>
          </a:xfrm>
        </p:spPr>
        <p:txBody>
          <a:bodyPr/>
          <a:lstStyle/>
          <a:p>
            <a:r>
              <a:rPr lang="en-US" dirty="0"/>
              <a:t>Distribution of Crime Types</a:t>
            </a:r>
          </a:p>
        </p:txBody>
      </p:sp>
      <p:pic>
        <p:nvPicPr>
          <p:cNvPr id="5" name="Content Placeholder 4">
            <a:extLst>
              <a:ext uri="{FF2B5EF4-FFF2-40B4-BE49-F238E27FC236}">
                <a16:creationId xmlns:a16="http://schemas.microsoft.com/office/drawing/2014/main" id="{44728260-2015-24AD-A3A0-6682A65D5315}"/>
              </a:ext>
            </a:extLst>
          </p:cNvPr>
          <p:cNvPicPr>
            <a:picLocks noGrp="1" noChangeAspect="1"/>
          </p:cNvPicPr>
          <p:nvPr>
            <p:ph idx="1"/>
          </p:nvPr>
        </p:nvPicPr>
        <p:blipFill rotWithShape="1">
          <a:blip r:embed="rId2"/>
          <a:srcRect t="3518" r="1852"/>
          <a:stretch/>
        </p:blipFill>
        <p:spPr>
          <a:xfrm rot="5400000">
            <a:off x="2857500" y="-1104898"/>
            <a:ext cx="6857999" cy="9067799"/>
          </a:xfrm>
        </p:spPr>
      </p:pic>
    </p:spTree>
    <p:extLst>
      <p:ext uri="{BB962C8B-B14F-4D97-AF65-F5344CB8AC3E}">
        <p14:creationId xmlns:p14="http://schemas.microsoft.com/office/powerpoint/2010/main" val="1520129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709F4-8CDC-07F2-9799-1B3AD72DBB47}"/>
              </a:ext>
            </a:extLst>
          </p:cNvPr>
          <p:cNvSpPr>
            <a:spLocks noGrp="1"/>
          </p:cNvSpPr>
          <p:nvPr>
            <p:ph type="title"/>
          </p:nvPr>
        </p:nvSpPr>
        <p:spPr/>
        <p:txBody>
          <a:bodyPr>
            <a:normAutofit fontScale="90000"/>
          </a:bodyPr>
          <a:lstStyle/>
          <a:p>
            <a:br>
              <a:rPr lang="en-US" dirty="0"/>
            </a:br>
            <a:r>
              <a:rPr lang="en-US" dirty="0"/>
              <a:t>Daily Crime Count Over Time (based on </a:t>
            </a:r>
            <a:r>
              <a:rPr lang="en-US" dirty="0" err="1"/>
              <a:t>rd</a:t>
            </a:r>
            <a:r>
              <a:rPr lang="en-US" dirty="0"/>
              <a:t>)</a:t>
            </a:r>
            <a:br>
              <a:rPr lang="en-US" dirty="0"/>
            </a:br>
            <a:endParaRPr lang="en-US" dirty="0"/>
          </a:p>
        </p:txBody>
      </p:sp>
      <p:sp>
        <p:nvSpPr>
          <p:cNvPr id="3" name="Content Placeholder 2">
            <a:extLst>
              <a:ext uri="{FF2B5EF4-FFF2-40B4-BE49-F238E27FC236}">
                <a16:creationId xmlns:a16="http://schemas.microsoft.com/office/drawing/2014/main" id="{39B4D811-BF5F-60BC-F952-0A9A002845E4}"/>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72C8BC50-F0EF-E03A-304F-B938B82DD12B}"/>
              </a:ext>
            </a:extLst>
          </p:cNvPr>
          <p:cNvPicPr>
            <a:picLocks noChangeAspect="1"/>
          </p:cNvPicPr>
          <p:nvPr/>
        </p:nvPicPr>
        <p:blipFill>
          <a:blip r:embed="rId2"/>
          <a:stretch>
            <a:fillRect/>
          </a:stretch>
        </p:blipFill>
        <p:spPr>
          <a:xfrm>
            <a:off x="-1" y="1688449"/>
            <a:ext cx="12192001" cy="4674251"/>
          </a:xfrm>
          <a:prstGeom prst="rect">
            <a:avLst/>
          </a:prstGeom>
        </p:spPr>
      </p:pic>
    </p:spTree>
    <p:extLst>
      <p:ext uri="{BB962C8B-B14F-4D97-AF65-F5344CB8AC3E}">
        <p14:creationId xmlns:p14="http://schemas.microsoft.com/office/powerpoint/2010/main" val="3127878428"/>
      </p:ext>
    </p:extLst>
  </p:cSld>
  <p:clrMapOvr>
    <a:masterClrMapping/>
  </p:clrMapOvr>
</p:sld>
</file>

<file path=ppt/theme/theme1.xml><?xml version="1.0" encoding="utf-8"?>
<a:theme xmlns:a="http://schemas.openxmlformats.org/drawingml/2006/main" name="Office Theme">
  <a:themeElements>
    <a:clrScheme name="Bellarmine Palette">
      <a:dk1>
        <a:srgbClr val="000000"/>
      </a:dk1>
      <a:lt1>
        <a:srgbClr val="FFFFFF"/>
      </a:lt1>
      <a:dk2>
        <a:srgbClr val="44546A"/>
      </a:dk2>
      <a:lt2>
        <a:srgbClr val="E7E6E6"/>
      </a:lt2>
      <a:accent1>
        <a:srgbClr val="752836"/>
      </a:accent1>
      <a:accent2>
        <a:srgbClr val="697970"/>
      </a:accent2>
      <a:accent3>
        <a:srgbClr val="C8C8C8"/>
      </a:accent3>
      <a:accent4>
        <a:srgbClr val="F7BE00"/>
      </a:accent4>
      <a:accent5>
        <a:srgbClr val="00677F"/>
      </a:accent5>
      <a:accent6>
        <a:srgbClr val="4D4D4D"/>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 Screen Bellarmine Template" id="{109F2BBD-B805-0C47-8BE1-EE5FD54F39DA}" vid="{7B5311A2-F663-764E-9F9C-04F6C47E4F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TotalTime>
  <Words>739</Words>
  <Application>Microsoft Office PowerPoint</Application>
  <PresentationFormat>Widescreen</PresentationFormat>
  <Paragraphs>70</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Times New Roman</vt:lpstr>
      <vt:lpstr>Office Theme</vt:lpstr>
      <vt:lpstr>Denver Crime: Analysis and ML</vt:lpstr>
      <vt:lpstr>Background (It’s kind of necessary)</vt:lpstr>
      <vt:lpstr>About the dataset</vt:lpstr>
      <vt:lpstr>About Denver (neighborhoodscout.com)</vt:lpstr>
      <vt:lpstr>Objective</vt:lpstr>
      <vt:lpstr>Preprocessing</vt:lpstr>
      <vt:lpstr>Visuals (at last!)</vt:lpstr>
      <vt:lpstr>Distribution of Crime Types</vt:lpstr>
      <vt:lpstr> Daily Crime Count Over Time (based on rd) </vt:lpstr>
      <vt:lpstr> Daily Crime Count Over Time (based on fid) </vt:lpstr>
      <vt:lpstr>Time (part)</vt:lpstr>
      <vt:lpstr>Time (day)</vt:lpstr>
      <vt:lpstr>Offense_category_id vs. count of fid_day or rd_day</vt:lpstr>
      <vt:lpstr>District_id vs. count of fid_day or rd_day</vt:lpstr>
      <vt:lpstr>PowerPoint Presentation</vt:lpstr>
      <vt:lpstr>ML models (close your eyes)</vt:lpstr>
      <vt:lpstr>PowerPoint Presentation</vt:lpstr>
      <vt:lpstr>PowerPoint Presentation</vt:lpstr>
      <vt:lpstr>The confusion matrices of 1,2,3</vt:lpstr>
      <vt:lpstr>Reports for 1,2,3</vt:lpstr>
      <vt:lpstr>The confusion matrices of 4,5,6</vt:lpstr>
      <vt:lpstr>Reports for 4,5,6</vt:lpstr>
      <vt:lpstr>Post-project reflection</vt:lpstr>
      <vt:lpstr>Problems encountered</vt:lpstr>
      <vt:lpstr>Possible improvements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Kelty</dc:creator>
  <cp:lastModifiedBy>Radjamin Hukom</cp:lastModifiedBy>
  <cp:revision>11</cp:revision>
  <dcterms:created xsi:type="dcterms:W3CDTF">2020-08-18T13:57:38Z</dcterms:created>
  <dcterms:modified xsi:type="dcterms:W3CDTF">2023-12-11T03:56:56Z</dcterms:modified>
</cp:coreProperties>
</file>